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517C02EE-F24B-42C1-B0C2-32EB7951D3C6}">
          <p14:sldIdLst/>
        </p14:section>
        <p14:section name="AMTBL GP" id="{525A15FC-D79E-4E02-B1BE-1E877CB3603B}">
          <p14:sldIdLst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BBB0BC-0DA0-49E6-BC7B-0BABE6CACE0D}" v="1" dt="2025-03-21T10:07:09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32" autoAdjust="0"/>
    <p:restoredTop sz="96220" autoAdjust="0"/>
  </p:normalViewPr>
  <p:slideViewPr>
    <p:cSldViewPr snapToGrid="0">
      <p:cViewPr varScale="1">
        <p:scale>
          <a:sx n="111" d="100"/>
          <a:sy n="111" d="100"/>
        </p:scale>
        <p:origin x="10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hmidt, Mike TBL" userId="e353e5ae-a86a-47e4-9e4d-47b83751c75a" providerId="ADAL" clId="{D4BBB0BC-0DA0-49E6-BC7B-0BABE6CACE0D}"/>
    <pc:docChg chg="undo redo custSel modSld">
      <pc:chgData name="Schmidt, Mike TBL" userId="e353e5ae-a86a-47e4-9e4d-47b83751c75a" providerId="ADAL" clId="{D4BBB0BC-0DA0-49E6-BC7B-0BABE6CACE0D}" dt="2025-03-21T11:06:18.932" v="407" actId="1076"/>
      <pc:docMkLst>
        <pc:docMk/>
      </pc:docMkLst>
      <pc:sldChg chg="addSp delSp modSp mod">
        <pc:chgData name="Schmidt, Mike TBL" userId="e353e5ae-a86a-47e4-9e4d-47b83751c75a" providerId="ADAL" clId="{D4BBB0BC-0DA0-49E6-BC7B-0BABE6CACE0D}" dt="2025-03-21T11:06:18.932" v="407" actId="1076"/>
        <pc:sldMkLst>
          <pc:docMk/>
          <pc:sldMk cId="3320245615" sldId="263"/>
        </pc:sldMkLst>
        <pc:spChg chg="mod">
          <ac:chgData name="Schmidt, Mike TBL" userId="e353e5ae-a86a-47e4-9e4d-47b83751c75a" providerId="ADAL" clId="{D4BBB0BC-0DA0-49E6-BC7B-0BABE6CACE0D}" dt="2025-03-21T10:07:04.516" v="332" actId="33524"/>
          <ac:spMkLst>
            <pc:docMk/>
            <pc:sldMk cId="3320245615" sldId="263"/>
            <ac:spMk id="2" creationId="{37554DC9-9B72-47B8-93BB-F79F79AA1287}"/>
          </ac:spMkLst>
        </pc:spChg>
        <pc:spChg chg="mod">
          <ac:chgData name="Schmidt, Mike TBL" userId="e353e5ae-a86a-47e4-9e4d-47b83751c75a" providerId="ADAL" clId="{D4BBB0BC-0DA0-49E6-BC7B-0BABE6CACE0D}" dt="2025-03-21T10:24:53.956" v="360" actId="20577"/>
          <ac:spMkLst>
            <pc:docMk/>
            <pc:sldMk cId="3320245615" sldId="263"/>
            <ac:spMk id="3" creationId="{623171AB-F1CB-45B5-9753-1484FF1A4163}"/>
          </ac:spMkLst>
        </pc:spChg>
        <pc:spChg chg="mod">
          <ac:chgData name="Schmidt, Mike TBL" userId="e353e5ae-a86a-47e4-9e4d-47b83751c75a" providerId="ADAL" clId="{D4BBB0BC-0DA0-49E6-BC7B-0BABE6CACE0D}" dt="2025-03-21T10:03:48.643" v="193" actId="6549"/>
          <ac:spMkLst>
            <pc:docMk/>
            <pc:sldMk cId="3320245615" sldId="263"/>
            <ac:spMk id="6" creationId="{FF20AB39-2170-18A2-2023-057D3E9105D8}"/>
          </ac:spMkLst>
        </pc:spChg>
        <pc:spChg chg="mod">
          <ac:chgData name="Schmidt, Mike TBL" userId="e353e5ae-a86a-47e4-9e4d-47b83751c75a" providerId="ADAL" clId="{D4BBB0BC-0DA0-49E6-BC7B-0BABE6CACE0D}" dt="2025-03-21T11:05:58.674" v="405" actId="20577"/>
          <ac:spMkLst>
            <pc:docMk/>
            <pc:sldMk cId="3320245615" sldId="263"/>
            <ac:spMk id="23" creationId="{FCCCE5C8-8BAB-4606-8CD4-649DF419D751}"/>
          </ac:spMkLst>
        </pc:spChg>
        <pc:picChg chg="add del">
          <ac:chgData name="Schmidt, Mike TBL" userId="e353e5ae-a86a-47e4-9e4d-47b83751c75a" providerId="ADAL" clId="{D4BBB0BC-0DA0-49E6-BC7B-0BABE6CACE0D}" dt="2025-03-21T10:25:32.691" v="371" actId="478"/>
          <ac:picMkLst>
            <pc:docMk/>
            <pc:sldMk cId="3320245615" sldId="263"/>
            <ac:picMk id="7" creationId="{343B6ADC-BCE8-4596-3C38-D773FC8C71C8}"/>
          </ac:picMkLst>
        </pc:picChg>
        <pc:picChg chg="add mod">
          <ac:chgData name="Schmidt, Mike TBL" userId="e353e5ae-a86a-47e4-9e4d-47b83751c75a" providerId="ADAL" clId="{D4BBB0BC-0DA0-49E6-BC7B-0BABE6CACE0D}" dt="2025-03-21T11:06:18.932" v="407" actId="1076"/>
          <ac:picMkLst>
            <pc:docMk/>
            <pc:sldMk cId="3320245615" sldId="263"/>
            <ac:picMk id="9" creationId="{4AA2BB9B-A651-7030-341A-814AE5026021}"/>
          </ac:picMkLst>
        </pc:picChg>
        <pc:picChg chg="add mod">
          <ac:chgData name="Schmidt, Mike TBL" userId="e353e5ae-a86a-47e4-9e4d-47b83751c75a" providerId="ADAL" clId="{D4BBB0BC-0DA0-49E6-BC7B-0BABE6CACE0D}" dt="2025-03-21T11:04:38.242" v="378" actId="1076"/>
          <ac:picMkLst>
            <pc:docMk/>
            <pc:sldMk cId="3320245615" sldId="263"/>
            <ac:picMk id="11" creationId="{9B2A6753-1E60-8632-B51D-A0EAE8B8FE44}"/>
          </ac:picMkLst>
        </pc:picChg>
        <pc:picChg chg="del">
          <ac:chgData name="Schmidt, Mike TBL" userId="e353e5ae-a86a-47e4-9e4d-47b83751c75a" providerId="ADAL" clId="{D4BBB0BC-0DA0-49E6-BC7B-0BABE6CACE0D}" dt="2025-03-21T10:07:12.278" v="335" actId="478"/>
          <ac:picMkLst>
            <pc:docMk/>
            <pc:sldMk cId="3320245615" sldId="263"/>
            <ac:picMk id="12" creationId="{4B4B7E19-EA0B-DDD4-3431-6F38BED387A5}"/>
          </ac:picMkLst>
        </pc:picChg>
        <pc:picChg chg="del">
          <ac:chgData name="Schmidt, Mike TBL" userId="e353e5ae-a86a-47e4-9e4d-47b83751c75a" providerId="ADAL" clId="{D4BBB0BC-0DA0-49E6-BC7B-0BABE6CACE0D}" dt="2025-03-21T10:07:10.881" v="334" actId="478"/>
          <ac:picMkLst>
            <pc:docMk/>
            <pc:sldMk cId="3320245615" sldId="263"/>
            <ac:picMk id="14" creationId="{9FED3DCB-D2A9-B802-F6EF-0B42B7D517DC}"/>
          </ac:picMkLst>
        </pc:picChg>
        <pc:picChg chg="del">
          <ac:chgData name="Schmidt, Mike TBL" userId="e353e5ae-a86a-47e4-9e4d-47b83751c75a" providerId="ADAL" clId="{D4BBB0BC-0DA0-49E6-BC7B-0BABE6CACE0D}" dt="2025-03-21T10:07:09.255" v="333" actId="478"/>
          <ac:picMkLst>
            <pc:docMk/>
            <pc:sldMk cId="3320245615" sldId="263"/>
            <ac:picMk id="1026" creationId="{8DCA6283-886C-C66A-B5E1-CDC9ACDAF13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AC0D6-B38F-4D0E-834A-9BF9C1E586AF}" type="datetimeFigureOut">
              <a:rPr lang="fr-FR" smtClean="0"/>
              <a:t>21/03/2025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B487A-7214-45C0-9434-A4B14C1144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584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DAE0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4296B29-AD40-4D16-BDC2-66CF877D2C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&lt; title of a practice worth sharing, simple and effective &gt;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82FC63F-0DB3-43A2-B255-8D80D2D314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18401" y="6324601"/>
            <a:ext cx="4305299" cy="342900"/>
          </a:xfrm>
        </p:spPr>
        <p:txBody>
          <a:bodyPr/>
          <a:lstStyle>
            <a:lvl1pPr algn="r">
              <a:defRPr>
                <a:latin typeface="Arial Narrow" panose="020B0606020202030204" pitchFamily="34" charset="0"/>
              </a:defRPr>
            </a:lvl1pPr>
            <a:lvl5pPr>
              <a:defRPr>
                <a:latin typeface="Arial Narrow" panose="020B0606020202030204" pitchFamily="34" charset="0"/>
              </a:defRPr>
            </a:lvl5pPr>
          </a:lstStyle>
          <a:p>
            <a:pPr algn="r"/>
            <a:r>
              <a:rPr lang="en-GB" sz="1333">
                <a:solidFill>
                  <a:srgbClr val="000000"/>
                </a:solidFill>
              </a:rPr>
              <a:t>JOHN DOE, JOB POSITION, PLANT</a:t>
            </a:r>
          </a:p>
          <a:p>
            <a:pPr lvl="4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223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0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llipse 10">
            <a:extLst>
              <a:ext uri="{FF2B5EF4-FFF2-40B4-BE49-F238E27FC236}">
                <a16:creationId xmlns:a16="http://schemas.microsoft.com/office/drawing/2014/main" id="{072D19AC-F42E-4268-A28F-FE3D8D37F14F}"/>
              </a:ext>
            </a:extLst>
          </p:cNvPr>
          <p:cNvSpPr/>
          <p:nvPr userDrawn="1"/>
        </p:nvSpPr>
        <p:spPr bwMode="auto">
          <a:xfrm>
            <a:off x="216593" y="406406"/>
            <a:ext cx="1028695" cy="1028695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121917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499A0E-EFAB-49DB-A838-EFB3BBF14A91}"/>
              </a:ext>
            </a:extLst>
          </p:cNvPr>
          <p:cNvSpPr/>
          <p:nvPr userDrawn="1"/>
        </p:nvSpPr>
        <p:spPr bwMode="auto">
          <a:xfrm>
            <a:off x="216593" y="172389"/>
            <a:ext cx="11346759" cy="752897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CD901CF-7760-4205-91A7-4DD77F8A8BFF}"/>
              </a:ext>
            </a:extLst>
          </p:cNvPr>
          <p:cNvSpPr/>
          <p:nvPr userDrawn="1"/>
        </p:nvSpPr>
        <p:spPr bwMode="auto">
          <a:xfrm>
            <a:off x="732973" y="172387"/>
            <a:ext cx="11242436" cy="1262711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4388BB8-9CAD-4703-BEC1-14264F3F4577}"/>
              </a:ext>
            </a:extLst>
          </p:cNvPr>
          <p:cNvSpPr/>
          <p:nvPr userDrawn="1"/>
        </p:nvSpPr>
        <p:spPr bwMode="auto">
          <a:xfrm>
            <a:off x="216592" y="1435101"/>
            <a:ext cx="11758816" cy="47117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F6087EB-F38E-4711-BA60-4D254E551AB6}"/>
              </a:ext>
            </a:extLst>
          </p:cNvPr>
          <p:cNvSpPr/>
          <p:nvPr userDrawn="1"/>
        </p:nvSpPr>
        <p:spPr bwMode="auto">
          <a:xfrm>
            <a:off x="216593" y="1435101"/>
            <a:ext cx="11242436" cy="5233329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pic>
        <p:nvPicPr>
          <p:cNvPr id="3077" name="Picture 24" descr="am">
            <a:extLst>
              <a:ext uri="{FF2B5EF4-FFF2-40B4-BE49-F238E27FC236}">
                <a16:creationId xmlns:a16="http://schemas.microsoft.com/office/drawing/2014/main" id="{21C11018-5274-47B1-B4A1-97D9BD2ACB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82607" y="296914"/>
            <a:ext cx="1179427" cy="488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55DF833-B5FF-4828-B365-19A97E1F11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967" y="261618"/>
            <a:ext cx="1918781" cy="523935"/>
          </a:xfrm>
          <a:prstGeom prst="rect">
            <a:avLst/>
          </a:prstGeom>
        </p:spPr>
      </p:pic>
      <p:sp>
        <p:nvSpPr>
          <p:cNvPr id="4" name="Ellipse 3">
            <a:extLst>
              <a:ext uri="{FF2B5EF4-FFF2-40B4-BE49-F238E27FC236}">
                <a16:creationId xmlns:a16="http://schemas.microsoft.com/office/drawing/2014/main" id="{6A811431-AB29-4358-A598-F80718F6BAAF}"/>
              </a:ext>
            </a:extLst>
          </p:cNvPr>
          <p:cNvSpPr/>
          <p:nvPr userDrawn="1"/>
        </p:nvSpPr>
        <p:spPr bwMode="auto">
          <a:xfrm>
            <a:off x="10946714" y="5639735"/>
            <a:ext cx="1028695" cy="1028695"/>
          </a:xfrm>
          <a:prstGeom prst="ellipse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ctr" anchorCtr="0" compatLnSpc="1">
            <a:prstTxWarp prst="textNoShape">
              <a:avLst/>
            </a:prstTxWarp>
          </a:bodyPr>
          <a:lstStyle/>
          <a:p>
            <a:pPr marL="0" marR="0" lvl="0" indent="0" defTabSz="121917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" name="Espace réservé du titre 4">
            <a:extLst>
              <a:ext uri="{FF2B5EF4-FFF2-40B4-BE49-F238E27FC236}">
                <a16:creationId xmlns:a16="http://schemas.microsoft.com/office/drawing/2014/main" id="{275CFF5A-2736-46A8-91A4-F6BD0C946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6185"/>
            <a:ext cx="10515600" cy="106891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6F4D1E18-70F6-4A84-9B16-5D37310CB8F9}"/>
              </a:ext>
            </a:extLst>
          </p:cNvPr>
          <p:cNvSpPr txBox="1"/>
          <p:nvPr userDrawn="1"/>
        </p:nvSpPr>
        <p:spPr>
          <a:xfrm>
            <a:off x="4653083" y="6336799"/>
            <a:ext cx="2828018" cy="318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67">
                <a:solidFill>
                  <a:srgbClr val="C5CE9E"/>
                </a:solidFill>
              </a:rPr>
              <a:t>— Operations Good Practice —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B95D93-9FFB-4A8D-A42E-2574E2C4FAA3}"/>
              </a:ext>
            </a:extLst>
          </p:cNvPr>
          <p:cNvSpPr/>
          <p:nvPr userDrawn="1"/>
        </p:nvSpPr>
        <p:spPr>
          <a:xfrm>
            <a:off x="8306597" y="6120357"/>
            <a:ext cx="3408257" cy="256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067">
                <a:solidFill>
                  <a:srgbClr val="000000"/>
                </a:solidFill>
                <a:latin typeface="Arial Narrow" panose="020B0606020202030204" pitchFamily="34" charset="0"/>
              </a:rPr>
              <a:t>for any further details please feel free to contact: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DBFFFB-C5B7-4AB8-A75B-6B44BEF41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86952" y="6336800"/>
            <a:ext cx="4327901" cy="4895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en-GB" sz="1333">
                <a:solidFill>
                  <a:srgbClr val="000000"/>
                </a:solidFill>
              </a:rPr>
              <a:t>JOHN DOE, JOB POSITION, PLANT</a:t>
            </a:r>
          </a:p>
        </p:txBody>
      </p:sp>
    </p:spTree>
    <p:extLst>
      <p:ext uri="{BB962C8B-B14F-4D97-AF65-F5344CB8AC3E}">
        <p14:creationId xmlns:p14="http://schemas.microsoft.com/office/powerpoint/2010/main" val="428816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5pPr>
      <a:lvl6pPr marL="609585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6pPr>
      <a:lvl7pPr marL="121917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7pPr>
      <a:lvl8pPr marL="1828754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8pPr>
      <a:lvl9pPr marL="2438339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ea typeface="MS PGothic" pitchFamily="34" charset="-128"/>
        </a:defRPr>
      </a:lvl9pPr>
    </p:titleStyle>
    <p:bodyStyle>
      <a:lvl1pPr marL="0" indent="0" algn="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None/>
        <a:defRPr sz="1333">
          <a:solidFill>
            <a:srgbClr val="000000"/>
          </a:solidFill>
          <a:latin typeface="+mn-lt"/>
          <a:ea typeface="+mn-ea"/>
          <a:cs typeface="+mn-cs"/>
        </a:defRPr>
      </a:lvl1pPr>
      <a:lvl2pPr marL="332308" indent="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None/>
        <a:defRPr sz="1333">
          <a:solidFill>
            <a:srgbClr val="000000"/>
          </a:solidFill>
          <a:latin typeface="+mn-lt"/>
          <a:ea typeface="+mn-ea"/>
        </a:defRPr>
      </a:lvl2pPr>
      <a:lvl3pPr marL="725998" indent="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None/>
        <a:defRPr sz="1333">
          <a:solidFill>
            <a:srgbClr val="000000"/>
          </a:solidFill>
          <a:latin typeface="+mn-lt"/>
          <a:ea typeface="+mn-ea"/>
        </a:defRPr>
      </a:lvl3pPr>
      <a:lvl4pPr marL="1081590" indent="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None/>
        <a:defRPr sz="1333">
          <a:solidFill>
            <a:srgbClr val="000000"/>
          </a:solidFill>
          <a:latin typeface="+mn-lt"/>
          <a:ea typeface="+mn-ea"/>
        </a:defRPr>
      </a:lvl4pPr>
      <a:lvl5pPr marL="1443531" indent="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None/>
        <a:defRPr sz="1333">
          <a:solidFill>
            <a:srgbClr val="000000"/>
          </a:solidFill>
          <a:latin typeface="+mn-lt"/>
          <a:ea typeface="+mn-ea"/>
        </a:defRPr>
      </a:lvl5pPr>
      <a:lvl6pPr marL="2412940" indent="-359824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6pPr>
      <a:lvl7pPr marL="3022524" indent="-359824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7pPr>
      <a:lvl8pPr marL="3632109" indent="-359824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8pPr>
      <a:lvl9pPr marL="4241694" indent="-359824" algn="l" rtl="0" fontAlgn="base">
        <a:spcBef>
          <a:spcPct val="20000"/>
        </a:spcBef>
        <a:spcAft>
          <a:spcPct val="0"/>
        </a:spcAft>
        <a:buClr>
          <a:schemeClr val="tx2"/>
        </a:buClr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23171AB-F1CB-45B5-9753-1484FF1A4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231480"/>
            <a:ext cx="11125201" cy="1068913"/>
          </a:xfrm>
        </p:spPr>
        <p:txBody>
          <a:bodyPr/>
          <a:lstStyle/>
          <a:p>
            <a:r>
              <a:rPr lang="en-US" dirty="0"/>
              <a:t>Installation of </a:t>
            </a:r>
            <a:r>
              <a:rPr lang="en-US" dirty="0" err="1"/>
              <a:t>greenline</a:t>
            </a:r>
            <a:r>
              <a:rPr lang="en-US" dirty="0"/>
              <a:t> system (led) on Forklift</a:t>
            </a:r>
            <a:endParaRPr lang="de-D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3863E7A-F39E-424F-8C11-AB81BB3A19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121920" tIns="60960" rIns="121920" bIns="60960" rtlCol="0" anchor="t">
            <a:normAutofit/>
          </a:bodyPr>
          <a:lstStyle/>
          <a:p>
            <a:r>
              <a:rPr lang="en-GB" dirty="0">
                <a:latin typeface="Arial Narrow"/>
              </a:rPr>
              <a:t>Mike SCHMIDT, Project &amp; Method, AMTB Lorraine</a:t>
            </a:r>
            <a:endParaRPr lang="en-GB" dirty="0"/>
          </a:p>
        </p:txBody>
      </p:sp>
      <p:sp>
        <p:nvSpPr>
          <p:cNvPr id="2" name="Rectangle 8">
            <a:extLst>
              <a:ext uri="{FF2B5EF4-FFF2-40B4-BE49-F238E27FC236}">
                <a16:creationId xmlns:a16="http://schemas.microsoft.com/office/drawing/2014/main" id="{37554DC9-9B72-47B8-93BB-F79F79AA1287}"/>
              </a:ext>
            </a:extLst>
          </p:cNvPr>
          <p:cNvSpPr/>
          <p:nvPr/>
        </p:nvSpPr>
        <p:spPr>
          <a:xfrm>
            <a:off x="869125" y="4361162"/>
            <a:ext cx="4872456" cy="2339102"/>
          </a:xfrm>
          <a:prstGeom prst="rect">
            <a:avLst/>
          </a:prstGeom>
        </p:spPr>
        <p:txBody>
          <a:bodyPr wrap="square" lIns="121920" tIns="60960" rIns="121920" bIns="60960" anchor="t">
            <a:spAutoFit/>
          </a:bodyPr>
          <a:lstStyle/>
          <a:p>
            <a:pPr algn="l"/>
            <a:r>
              <a:rPr lang="en-GB" dirty="0">
                <a:solidFill>
                  <a:srgbClr val="FF0000"/>
                </a:solidFill>
                <a:latin typeface="Arial"/>
                <a:ea typeface="MS PGothic"/>
                <a:cs typeface="Times New Roman"/>
              </a:rPr>
              <a:t>Before</a:t>
            </a:r>
            <a:r>
              <a:rPr lang="en-GB" dirty="0">
                <a:latin typeface="Arial"/>
                <a:ea typeface="MS PGothic"/>
                <a:cs typeface="Times New Roman"/>
              </a:rPr>
              <a:t> 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ea typeface="MS PGothic"/>
                <a:cs typeface="Times New Roman"/>
              </a:rPr>
              <a:t>No information that the forklift put the handbrake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ea typeface="MS PGothic"/>
                <a:cs typeface="Times New Roman"/>
              </a:rPr>
              <a:t>No information that the forklift don't move, and the person can approach the driver/forklift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>
                <a:latin typeface="Arial"/>
                <a:ea typeface="MS PGothic"/>
                <a:cs typeface="Times New Roman"/>
              </a:rPr>
              <a:t>The Light remains red all the time</a:t>
            </a:r>
          </a:p>
          <a:p>
            <a:pPr marL="285750" indent="-285750" algn="l">
              <a:buFontTx/>
              <a:buChar char="-"/>
            </a:pPr>
            <a:endParaRPr lang="en-GB" dirty="0">
              <a:latin typeface="Arial"/>
              <a:ea typeface="MS PGothic"/>
              <a:cs typeface="Times New Roman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20AB39-2170-18A2-2023-057D3E9105D8}"/>
              </a:ext>
            </a:extLst>
          </p:cNvPr>
          <p:cNvSpPr txBox="1"/>
          <p:nvPr/>
        </p:nvSpPr>
        <p:spPr>
          <a:xfrm>
            <a:off x="2864099" y="1391504"/>
            <a:ext cx="4458913" cy="410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867" dirty="0">
                <a:solidFill>
                  <a:srgbClr val="000000"/>
                </a:solidFill>
                <a:latin typeface="Arial"/>
                <a:ea typeface="MS PGothic"/>
                <a:cs typeface="Arial"/>
              </a:rPr>
              <a:t>Cost of global project = 1 227€ / forklift</a:t>
            </a:r>
            <a:endParaRPr lang="en-US" sz="1867" dirty="0">
              <a:solidFill>
                <a:srgbClr val="000000"/>
              </a:solidFill>
            </a:endParaRP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FCCCE5C8-8BAB-4606-8CD4-649DF419D751}"/>
              </a:ext>
            </a:extLst>
          </p:cNvPr>
          <p:cNvSpPr/>
          <p:nvPr/>
        </p:nvSpPr>
        <p:spPr>
          <a:xfrm>
            <a:off x="6650092" y="4361162"/>
            <a:ext cx="4672783" cy="1508105"/>
          </a:xfrm>
          <a:prstGeom prst="rect">
            <a:avLst/>
          </a:prstGeom>
        </p:spPr>
        <p:txBody>
          <a:bodyPr wrap="square" lIns="121920" tIns="60960" rIns="121920" bIns="60960" anchor="t">
            <a:spAutoFit/>
          </a:bodyPr>
          <a:lstStyle/>
          <a:p>
            <a:pPr algn="l"/>
            <a:r>
              <a:rPr lang="en-GB" dirty="0">
                <a:solidFill>
                  <a:srgbClr val="00B050"/>
                </a:solidFill>
                <a:latin typeface="Arial"/>
                <a:ea typeface="MS PGothic"/>
                <a:cs typeface="Times New Roman"/>
              </a:rPr>
              <a:t>After</a:t>
            </a:r>
            <a:r>
              <a:rPr lang="en-GB" dirty="0">
                <a:latin typeface="Arial"/>
                <a:ea typeface="MS PGothic"/>
                <a:cs typeface="Times New Roman"/>
              </a:rPr>
              <a:t> : </a:t>
            </a:r>
          </a:p>
          <a:p>
            <a:pPr algn="l"/>
            <a:r>
              <a:rPr lang="fr-FR" dirty="0">
                <a:latin typeface="Arial"/>
                <a:ea typeface="MS PGothic"/>
                <a:cs typeface="Times New Roman"/>
              </a:rPr>
              <a:t>Installation a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GreenLine</a:t>
            </a:r>
            <a:r>
              <a:rPr lang="fr-FR" dirty="0">
                <a:latin typeface="Arial"/>
                <a:ea typeface="MS PGothic"/>
                <a:cs typeface="Times New Roman"/>
              </a:rPr>
              <a:t> to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inform</a:t>
            </a:r>
            <a:r>
              <a:rPr lang="fr-FR" dirty="0">
                <a:latin typeface="Arial"/>
                <a:ea typeface="MS PGothic"/>
                <a:cs typeface="Times New Roman"/>
              </a:rPr>
              <a:t> the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person</a:t>
            </a:r>
            <a:r>
              <a:rPr lang="fr-FR" dirty="0">
                <a:latin typeface="Arial"/>
                <a:ea typeface="MS PGothic"/>
                <a:cs typeface="Times New Roman"/>
              </a:rPr>
              <a:t>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that</a:t>
            </a:r>
            <a:r>
              <a:rPr lang="fr-FR" dirty="0">
                <a:latin typeface="Arial"/>
                <a:ea typeface="MS PGothic"/>
                <a:cs typeface="Times New Roman"/>
              </a:rPr>
              <a:t> the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forklift</a:t>
            </a:r>
            <a:r>
              <a:rPr lang="fr-FR" dirty="0">
                <a:latin typeface="Arial"/>
                <a:ea typeface="MS PGothic"/>
                <a:cs typeface="Times New Roman"/>
              </a:rPr>
              <a:t>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is</a:t>
            </a:r>
            <a:r>
              <a:rPr lang="fr-FR" dirty="0">
                <a:latin typeface="Arial"/>
                <a:ea typeface="MS PGothic"/>
                <a:cs typeface="Times New Roman"/>
              </a:rPr>
              <a:t>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stopped</a:t>
            </a:r>
            <a:r>
              <a:rPr lang="fr-FR" dirty="0">
                <a:latin typeface="Arial"/>
                <a:ea typeface="MS PGothic"/>
                <a:cs typeface="Times New Roman"/>
              </a:rPr>
              <a:t> and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handbrake</a:t>
            </a:r>
            <a:r>
              <a:rPr lang="fr-FR" dirty="0">
                <a:latin typeface="Arial"/>
                <a:ea typeface="MS PGothic"/>
                <a:cs typeface="Times New Roman"/>
              </a:rPr>
              <a:t> put. People can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approach</a:t>
            </a:r>
            <a:r>
              <a:rPr lang="fr-FR" dirty="0">
                <a:latin typeface="Arial"/>
                <a:ea typeface="MS PGothic"/>
                <a:cs typeface="Times New Roman"/>
              </a:rPr>
              <a:t> to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discuss</a:t>
            </a:r>
            <a:r>
              <a:rPr lang="fr-FR" dirty="0">
                <a:latin typeface="Arial"/>
                <a:ea typeface="MS PGothic"/>
                <a:cs typeface="Times New Roman"/>
              </a:rPr>
              <a:t> </a:t>
            </a:r>
            <a:r>
              <a:rPr lang="fr-FR" dirty="0" err="1">
                <a:latin typeface="Arial"/>
                <a:ea typeface="MS PGothic"/>
                <a:cs typeface="Times New Roman"/>
              </a:rPr>
              <a:t>with</a:t>
            </a:r>
            <a:r>
              <a:rPr lang="fr-FR" dirty="0">
                <a:latin typeface="Arial"/>
                <a:ea typeface="MS PGothic"/>
                <a:cs typeface="Times New Roman"/>
              </a:rPr>
              <a:t> the Driver</a:t>
            </a:r>
            <a:endParaRPr lang="en-GB" dirty="0">
              <a:latin typeface="Arial"/>
              <a:ea typeface="MS PGothic"/>
              <a:cs typeface="Times New Roman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AA2BB9B-A651-7030-341A-814AE5026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026" y="1989015"/>
            <a:ext cx="5412947" cy="206836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9B2A6753-1E60-8632-B51D-A0EAE8B8FE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125" y="1989015"/>
            <a:ext cx="3989948" cy="199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245615"/>
      </p:ext>
    </p:extLst>
  </p:cSld>
  <p:clrMapOvr>
    <a:masterClrMapping/>
  </p:clrMapOvr>
</p:sld>
</file>

<file path=ppt/theme/theme1.xml><?xml version="1.0" encoding="utf-8"?>
<a:theme xmlns:a="http://schemas.openxmlformats.org/drawingml/2006/main" name="1_AM_Template8_new_1">
  <a:themeElements>
    <a:clrScheme name="Custom 1">
      <a:dk1>
        <a:srgbClr val="696969"/>
      </a:dk1>
      <a:lt1>
        <a:srgbClr val="FFFFFF"/>
      </a:lt1>
      <a:dk2>
        <a:srgbClr val="FF3700"/>
      </a:dk2>
      <a:lt2>
        <a:srgbClr val="BAC48C"/>
      </a:lt2>
      <a:accent1>
        <a:srgbClr val="DCD4C2"/>
      </a:accent1>
      <a:accent2>
        <a:srgbClr val="C5BCA4"/>
      </a:accent2>
      <a:accent3>
        <a:srgbClr val="FFFFFF"/>
      </a:accent3>
      <a:accent4>
        <a:srgbClr val="595959"/>
      </a:accent4>
      <a:accent5>
        <a:srgbClr val="EBE6DD"/>
      </a:accent5>
      <a:accent6>
        <a:srgbClr val="B2AA94"/>
      </a:accent6>
      <a:hlink>
        <a:srgbClr val="8B819E"/>
      </a:hlink>
      <a:folHlink>
        <a:srgbClr val="9DB1C9"/>
      </a:folHlink>
    </a:clrScheme>
    <a:fontScheme name="AM_Template8_new_1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none" rtlCol="0">
        <a:spAutoFit/>
      </a:bodyPr>
      <a:lstStyle>
        <a:defPPr algn="l">
          <a:defRPr sz="1400" dirty="0" err="1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AM_Template8_new_1 1">
        <a:dk1>
          <a:srgbClr val="696969"/>
        </a:dk1>
        <a:lt1>
          <a:srgbClr val="FFFFFF"/>
        </a:lt1>
        <a:dk2>
          <a:srgbClr val="FF3700"/>
        </a:dk2>
        <a:lt2>
          <a:srgbClr val="BAC48C"/>
        </a:lt2>
        <a:accent1>
          <a:srgbClr val="DCD4C2"/>
        </a:accent1>
        <a:accent2>
          <a:srgbClr val="C5BCA4"/>
        </a:accent2>
        <a:accent3>
          <a:srgbClr val="FFFFFF"/>
        </a:accent3>
        <a:accent4>
          <a:srgbClr val="595959"/>
        </a:accent4>
        <a:accent5>
          <a:srgbClr val="EBE6DD"/>
        </a:accent5>
        <a:accent6>
          <a:srgbClr val="B2AA94"/>
        </a:accent6>
        <a:hlink>
          <a:srgbClr val="8B819E"/>
        </a:hlink>
        <a:folHlink>
          <a:srgbClr val="9DB1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14E4F01D4E75348AAFFD049DCFDF8B3" ma:contentTypeVersion="16" ma:contentTypeDescription="Crée un document." ma:contentTypeScope="" ma:versionID="4b00d17f5cef4be936afe1bad26eabab">
  <xsd:schema xmlns:xsd="http://www.w3.org/2001/XMLSchema" xmlns:xs="http://www.w3.org/2001/XMLSchema" xmlns:p="http://schemas.microsoft.com/office/2006/metadata/properties" xmlns:ns2="1b837e23-dd9e-44e7-824b-8576ca72e9fa" xmlns:ns3="aca84a6c-3fa7-4d52-980e-164aa9c09f45" targetNamespace="http://schemas.microsoft.com/office/2006/metadata/properties" ma:root="true" ma:fieldsID="2598f249dacabedbc06ba79e87193f00" ns2:_="" ns3:_="">
    <xsd:import namespace="1b837e23-dd9e-44e7-824b-8576ca72e9fa"/>
    <xsd:import namespace="aca84a6c-3fa7-4d52-980e-164aa9c09f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37e23-dd9e-44e7-824b-8576ca72e9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Balises d’images" ma:readOnly="false" ma:fieldId="{5cf76f15-5ced-4ddc-b409-7134ff3c332f}" ma:taxonomyMulti="true" ma:sspId="5348b7da-43be-41db-8a35-d4cc367c1e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84a6c-3fa7-4d52-980e-164aa9c09f45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9a3e3f2-d0d3-4279-a066-9bc807bdf8e6}" ma:internalName="TaxCatchAll" ma:showField="CatchAllData" ma:web="aca84a6c-3fa7-4d52-980e-164aa9c09f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837e23-dd9e-44e7-824b-8576ca72e9fa">
      <Terms xmlns="http://schemas.microsoft.com/office/infopath/2007/PartnerControls"/>
    </lcf76f155ced4ddcb4097134ff3c332f>
    <TaxCatchAll xmlns="aca84a6c-3fa7-4d52-980e-164aa9c09f45" xsi:nil="true"/>
  </documentManagement>
</p:properties>
</file>

<file path=customXml/itemProps1.xml><?xml version="1.0" encoding="utf-8"?>
<ds:datastoreItem xmlns:ds="http://schemas.openxmlformats.org/officeDocument/2006/customXml" ds:itemID="{92829F71-23C4-4C7E-B695-A680112E0DC6}"/>
</file>

<file path=customXml/itemProps2.xml><?xml version="1.0" encoding="utf-8"?>
<ds:datastoreItem xmlns:ds="http://schemas.openxmlformats.org/officeDocument/2006/customXml" ds:itemID="{BA7023FF-E1F8-416D-8813-19EF4056F9FE}"/>
</file>

<file path=customXml/itemProps3.xml><?xml version="1.0" encoding="utf-8"?>
<ds:datastoreItem xmlns:ds="http://schemas.openxmlformats.org/officeDocument/2006/customXml" ds:itemID="{4EB85D93-F0D1-448F-B692-FEC3555B227C}"/>
</file>

<file path=docMetadata/LabelInfo.xml><?xml version="1.0" encoding="utf-8"?>
<clbl:labelList xmlns:clbl="http://schemas.microsoft.com/office/2020/mipLabelMetadata">
  <clbl:label id="{37cd273a-1cec-4aae-a297-41480ea54f8d}" enabled="0" method="" siteId="{37cd273a-1cec-4aae-a297-41480ea54f8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2877</TotalTime>
  <Words>88</Words>
  <Application>Microsoft Office PowerPoint</Application>
  <PresentationFormat>Grand écran</PresentationFormat>
  <Paragraphs>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Arial</vt:lpstr>
      <vt:lpstr>Arial Narrow</vt:lpstr>
      <vt:lpstr>1_AM_Template8_new_1</vt:lpstr>
      <vt:lpstr>Installation of greenline system (led) on Forklift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Safety fencings on MPI JIG’s</dc:title>
  <dc:creator>Demarcy, Dany</dc:creator>
  <cp:lastModifiedBy>Demarcy, Dany</cp:lastModifiedBy>
  <cp:revision>15</cp:revision>
  <dcterms:created xsi:type="dcterms:W3CDTF">2024-03-26T10:16:09Z</dcterms:created>
  <dcterms:modified xsi:type="dcterms:W3CDTF">2025-03-21T14:31:20Z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0x010100114E4F01D4E75348AAFFD049DCFDF8B3</vt:lpwstr>
  </property>
</Properties>
</file>