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heme/theme2.xml" ContentType="application/vnd.openxmlformats-officedocument.theme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10" r:id="rId1"/>
  </p:sldMasterIdLst>
  <p:notesMasterIdLst>
    <p:notesMasterId r:id="rId18"/>
  </p:notesMasterIdLst>
  <p:sldIdLst>
    <p:sldId id="339" r:id="rId2"/>
    <p:sldId id="335" r:id="rId3"/>
    <p:sldId id="338" r:id="rId4"/>
    <p:sldId id="340" r:id="rId5"/>
    <p:sldId id="341" r:id="rId6"/>
    <p:sldId id="342" r:id="rId7"/>
    <p:sldId id="343" r:id="rId8"/>
    <p:sldId id="349" r:id="rId9"/>
    <p:sldId id="344" r:id="rId10"/>
    <p:sldId id="345" r:id="rId11"/>
    <p:sldId id="346" r:id="rId12"/>
    <p:sldId id="348" r:id="rId13"/>
    <p:sldId id="350" r:id="rId14"/>
    <p:sldId id="351" r:id="rId15"/>
    <p:sldId id="353" r:id="rId16"/>
    <p:sldId id="352" r:id="rId17"/>
  </p:sldIdLst>
  <p:sldSz cx="9144000" cy="5143500" type="screen16x9"/>
  <p:notesSz cx="6858000" cy="9144000"/>
  <p:custDataLst>
    <p:tags r:id="rId19"/>
  </p:custData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>
          <p15:clr>
            <a:srgbClr val="A4A3A4"/>
          </p15:clr>
        </p15:guide>
        <p15:guide id="2" pos="568">
          <p15:clr>
            <a:srgbClr val="A4A3A4"/>
          </p15:clr>
        </p15:guide>
        <p15:guide id="3" pos="2880">
          <p15:clr>
            <a:srgbClr val="A4A3A4"/>
          </p15:clr>
        </p15:guide>
        <p15:guide id="4" pos="5106">
          <p15:clr>
            <a:srgbClr val="A4A3A4"/>
          </p15:clr>
        </p15:guide>
        <p15:guide id="5" pos="393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D1431"/>
    <a:srgbClr val="FFD500"/>
    <a:srgbClr val="991A3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Style moyen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479" autoAdjust="0"/>
    <p:restoredTop sz="94660"/>
  </p:normalViewPr>
  <p:slideViewPr>
    <p:cSldViewPr snapToGrid="0">
      <p:cViewPr varScale="1">
        <p:scale>
          <a:sx n="120" d="100"/>
          <a:sy n="120" d="100"/>
        </p:scale>
        <p:origin x="624" y="77"/>
      </p:cViewPr>
      <p:guideLst>
        <p:guide orient="horz"/>
        <p:guide pos="568"/>
        <p:guide pos="2880"/>
        <p:guide pos="5106"/>
        <p:guide pos="39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D6C5D3-5680-4CC7-852C-8F677AB400D3}" type="datetimeFigureOut">
              <a:rPr lang="fr-FR" smtClean="0"/>
              <a:t>17/08/2021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9192CA-36E7-41DA-953A-4707E483BED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369606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7" Type="http://schemas.openxmlformats.org/officeDocument/2006/relationships/image" Target="../media/image9.jpe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3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4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5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6.xml"/><Relationship Id="rId6" Type="http://schemas.openxmlformats.org/officeDocument/2006/relationships/image" Target="../media/image9.jpeg"/><Relationship Id="rId5" Type="http://schemas.openxmlformats.org/officeDocument/2006/relationships/image" Target="../media/image7.png"/><Relationship Id="rId4" Type="http://schemas.openxmlformats.org/officeDocument/2006/relationships/image" Target="../media/image8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6" Type="http://schemas.openxmlformats.org/officeDocument/2006/relationships/image" Target="../media/image3.jpeg"/><Relationship Id="rId5" Type="http://schemas.openxmlformats.org/officeDocument/2006/relationships/image" Target="../media/image8.png"/><Relationship Id="rId4" Type="http://schemas.openxmlformats.org/officeDocument/2006/relationships/image" Target="../media/image1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.xml"/><Relationship Id="rId5" Type="http://schemas.openxmlformats.org/officeDocument/2006/relationships/image" Target="../media/image10.jpg"/><Relationship Id="rId4" Type="http://schemas.openxmlformats.org/officeDocument/2006/relationships/image" Target="../media/image3.jpeg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6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7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8.xml"/><Relationship Id="rId5" Type="http://schemas.openxmlformats.org/officeDocument/2006/relationships/image" Target="../media/image3.jpeg"/><Relationship Id="rId4" Type="http://schemas.openxmlformats.org/officeDocument/2006/relationships/image" Target="../media/image1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9.xml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0.xml"/><Relationship Id="rId5" Type="http://schemas.openxmlformats.org/officeDocument/2006/relationships/image" Target="../media/image3.jpeg"/><Relationship Id="rId4" Type="http://schemas.openxmlformats.org/officeDocument/2006/relationships/image" Target="../media/image1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1.xml"/><Relationship Id="rId6" Type="http://schemas.openxmlformats.org/officeDocument/2006/relationships/image" Target="../media/image18.jpg"/><Relationship Id="rId5" Type="http://schemas.openxmlformats.org/officeDocument/2006/relationships/image" Target="../media/image3.jpeg"/><Relationship Id="rId4" Type="http://schemas.openxmlformats.org/officeDocument/2006/relationships/image" Target="../media/image17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apositive d'ouver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ctrTitle" hasCustomPrompt="1"/>
          </p:nvPr>
        </p:nvSpPr>
        <p:spPr>
          <a:xfrm>
            <a:off x="4994029" y="2292252"/>
            <a:ext cx="3960000" cy="800219"/>
          </a:xfrm>
        </p:spPr>
        <p:txBody>
          <a:bodyPr/>
          <a:lstStyle>
            <a:lvl1pPr>
              <a:defRPr sz="2600" b="1" baseline="0">
                <a:solidFill>
                  <a:schemeClr val="bg1"/>
                </a:solidFill>
              </a:defRPr>
            </a:lvl1pPr>
          </a:lstStyle>
          <a:p>
            <a:r>
              <a:rPr lang="fr-FR" dirty="0" err="1"/>
              <a:t>PrEsentation</a:t>
            </a:r>
            <a:r>
              <a:rPr lang="fr-FR" dirty="0"/>
              <a:t> TITLE</a:t>
            </a:r>
            <a:br>
              <a:rPr lang="fr-FR" dirty="0"/>
            </a:br>
            <a:r>
              <a:rPr lang="fr-FR" dirty="0" err="1"/>
              <a:t>arial</a:t>
            </a:r>
            <a:r>
              <a:rPr lang="fr-FR" dirty="0"/>
              <a:t> 26-point font</a:t>
            </a:r>
          </a:p>
        </p:txBody>
      </p:sp>
      <p:pic>
        <p:nvPicPr>
          <p:cNvPr id="10" name="Image 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16013"/>
            <a:ext cx="5154588" cy="2556000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800" y="3812400"/>
            <a:ext cx="1618517" cy="1332000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43" y="-214830"/>
            <a:ext cx="1338537" cy="1114716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6496" y="4478400"/>
            <a:ext cx="1203124" cy="488069"/>
          </a:xfrm>
          <a:prstGeom prst="rect">
            <a:avLst/>
          </a:prstGeom>
        </p:spPr>
      </p:pic>
      <p:sp>
        <p:nvSpPr>
          <p:cNvPr id="5" name="ZoneTexte 4"/>
          <p:cNvSpPr txBox="1"/>
          <p:nvPr userDrawn="1"/>
        </p:nvSpPr>
        <p:spPr>
          <a:xfrm>
            <a:off x="0" y="4966469"/>
            <a:ext cx="292435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" b="1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SGPAM –EHS-HI0601-01-02A</a:t>
            </a:r>
            <a:endParaRPr lang="fr-FR" dirty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631674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 graphiq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791999" y="234000"/>
            <a:ext cx="8172000" cy="261610"/>
          </a:xfrm>
        </p:spPr>
        <p:txBody>
          <a:bodyPr/>
          <a:lstStyle/>
          <a:p>
            <a:r>
              <a:rPr lang="fr-FR" dirty="0" err="1"/>
              <a:t>Title</a:t>
            </a:r>
            <a:r>
              <a:rPr lang="fr-FR" dirty="0"/>
              <a:t> 1 (</a:t>
            </a:r>
            <a:r>
              <a:rPr lang="fr-FR" dirty="0" err="1"/>
              <a:t>level</a:t>
            </a:r>
            <a:r>
              <a:rPr lang="fr-FR" dirty="0"/>
              <a:t> 0) </a:t>
            </a:r>
            <a:r>
              <a:rPr lang="fr-FR" dirty="0" err="1"/>
              <a:t>arial</a:t>
            </a:r>
            <a:r>
              <a:rPr lang="fr-FR" dirty="0"/>
              <a:t> 17-point font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 hasCustomPrompt="1"/>
          </p:nvPr>
        </p:nvSpPr>
        <p:spPr>
          <a:xfrm>
            <a:off x="791997" y="1303200"/>
            <a:ext cx="5040000" cy="3369600"/>
          </a:xfrm>
        </p:spPr>
        <p:txBody>
          <a:bodyPr/>
          <a:lstStyle>
            <a:lvl3pPr marL="0" marR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3pPr>
          </a:lstStyle>
          <a:p>
            <a:pPr lvl="0"/>
            <a:r>
              <a:rPr lang="fr-FR" dirty="0" err="1"/>
              <a:t>Title</a:t>
            </a:r>
            <a:r>
              <a:rPr lang="fr-FR" dirty="0"/>
              <a:t> 2 (</a:t>
            </a:r>
            <a:r>
              <a:rPr lang="fr-FR" dirty="0" err="1"/>
              <a:t>level</a:t>
            </a:r>
            <a:r>
              <a:rPr lang="fr-FR" dirty="0"/>
              <a:t> 1) </a:t>
            </a:r>
            <a:r>
              <a:rPr lang="fr-FR" dirty="0" err="1"/>
              <a:t>arial</a:t>
            </a:r>
            <a:r>
              <a:rPr lang="fr-FR" dirty="0"/>
              <a:t> </a:t>
            </a:r>
            <a:r>
              <a:rPr lang="fr-FR" dirty="0" err="1"/>
              <a:t>bold</a:t>
            </a:r>
            <a:r>
              <a:rPr lang="fr-FR" dirty="0"/>
              <a:t> 14-point font</a:t>
            </a:r>
          </a:p>
          <a:p>
            <a:pPr lvl="1"/>
            <a:r>
              <a:rPr lang="fr-FR" dirty="0" err="1"/>
              <a:t>Subtitle</a:t>
            </a:r>
            <a:r>
              <a:rPr lang="fr-FR" dirty="0"/>
              <a:t> 2 (</a:t>
            </a:r>
            <a:r>
              <a:rPr lang="fr-FR" dirty="0" err="1"/>
              <a:t>level</a:t>
            </a:r>
            <a:r>
              <a:rPr lang="fr-FR" dirty="0"/>
              <a:t> 2) Arial 14-point font</a:t>
            </a:r>
          </a:p>
          <a:p>
            <a:pPr lvl="2"/>
            <a:endParaRPr lang="fr-FR" dirty="0"/>
          </a:p>
          <a:p>
            <a:pPr marL="0" marR="0" lvl="2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Running </a:t>
            </a:r>
            <a:r>
              <a:rPr lang="fr-FR" dirty="0" err="1"/>
              <a:t>text</a:t>
            </a:r>
            <a:r>
              <a:rPr lang="fr-FR" dirty="0"/>
              <a:t> (</a:t>
            </a:r>
            <a:r>
              <a:rPr lang="fr-FR" dirty="0" err="1"/>
              <a:t>level</a:t>
            </a:r>
            <a:r>
              <a:rPr lang="fr-FR" dirty="0"/>
              <a:t> 3) Arial 11-point</a:t>
            </a:r>
          </a:p>
          <a:p>
            <a:pPr lvl="2"/>
            <a:endParaRPr lang="fr-FR" dirty="0"/>
          </a:p>
          <a:p>
            <a:pPr lvl="3"/>
            <a:r>
              <a:rPr lang="fr-FR" dirty="0" err="1"/>
              <a:t>Text</a:t>
            </a:r>
            <a:r>
              <a:rPr lang="fr-FR" dirty="0"/>
              <a:t> </a:t>
            </a:r>
            <a:r>
              <a:rPr lang="fr-FR" dirty="0" err="1"/>
              <a:t>with</a:t>
            </a:r>
            <a:r>
              <a:rPr lang="fr-FR" dirty="0"/>
              <a:t> </a:t>
            </a:r>
            <a:r>
              <a:rPr lang="fr-FR" dirty="0" err="1"/>
              <a:t>bullet</a:t>
            </a:r>
            <a:r>
              <a:rPr lang="fr-FR" dirty="0"/>
              <a:t> (</a:t>
            </a:r>
            <a:r>
              <a:rPr lang="fr-FR" dirty="0" err="1"/>
              <a:t>level</a:t>
            </a:r>
            <a:r>
              <a:rPr lang="fr-FR" dirty="0"/>
              <a:t> 4)</a:t>
            </a:r>
          </a:p>
          <a:p>
            <a:pPr lvl="4"/>
            <a:r>
              <a:rPr lang="fr-FR" dirty="0" err="1"/>
              <a:t>Text</a:t>
            </a:r>
            <a:r>
              <a:rPr lang="fr-FR" dirty="0"/>
              <a:t> </a:t>
            </a:r>
            <a:r>
              <a:rPr lang="fr-FR" dirty="0" err="1"/>
              <a:t>with</a:t>
            </a:r>
            <a:r>
              <a:rPr lang="fr-FR" dirty="0"/>
              <a:t> </a:t>
            </a:r>
            <a:r>
              <a:rPr lang="fr-FR" dirty="0" err="1"/>
              <a:t>indent</a:t>
            </a:r>
            <a:r>
              <a:rPr lang="fr-FR" dirty="0"/>
              <a:t> (</a:t>
            </a:r>
            <a:r>
              <a:rPr lang="fr-FR" dirty="0" err="1"/>
              <a:t>level</a:t>
            </a:r>
            <a:r>
              <a:rPr lang="fr-FR" dirty="0"/>
              <a:t> 5)</a:t>
            </a:r>
          </a:p>
        </p:txBody>
      </p:sp>
      <p:sp>
        <p:nvSpPr>
          <p:cNvPr id="8" name="Espace réservé du texte 7"/>
          <p:cNvSpPr>
            <a:spLocks noGrp="1"/>
          </p:cNvSpPr>
          <p:nvPr>
            <p:ph type="body" sz="quarter" idx="13" hasCustomPrompt="1"/>
          </p:nvPr>
        </p:nvSpPr>
        <p:spPr>
          <a:xfrm>
            <a:off x="791998" y="457117"/>
            <a:ext cx="8172000" cy="322262"/>
          </a:xfrm>
        </p:spPr>
        <p:txBody>
          <a:bodyPr/>
          <a:lstStyle>
            <a:lvl2pPr>
              <a:defRPr/>
            </a:lvl2pPr>
          </a:lstStyle>
          <a:p>
            <a:pPr lvl="1"/>
            <a:r>
              <a:rPr lang="fr-FR" dirty="0" err="1"/>
              <a:t>Subtitle</a:t>
            </a:r>
            <a:r>
              <a:rPr lang="fr-FR" dirty="0"/>
              <a:t> 2 (</a:t>
            </a:r>
            <a:r>
              <a:rPr lang="fr-FR" dirty="0" err="1"/>
              <a:t>level</a:t>
            </a:r>
            <a:r>
              <a:rPr lang="fr-FR" dirty="0"/>
              <a:t> 2) Arial 14- point font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DD52E7CA-940C-4B6E-9E73-0245BA95FC91}" type="slidenum">
              <a:rPr lang="fr-FR" smtClean="0">
                <a:solidFill>
                  <a:srgbClr val="575756"/>
                </a:solidFill>
              </a:rPr>
              <a:pPr/>
              <a:t>‹N°›</a:t>
            </a:fld>
            <a:r>
              <a:rPr lang="fr-FR">
                <a:solidFill>
                  <a:srgbClr val="575756"/>
                </a:solidFill>
              </a:rPr>
              <a:t> /</a:t>
            </a:r>
            <a:endParaRPr lang="fr-FR" dirty="0">
              <a:solidFill>
                <a:srgbClr val="575756"/>
              </a:solidFill>
            </a:endParaRPr>
          </a:p>
        </p:txBody>
      </p:sp>
      <p:sp>
        <p:nvSpPr>
          <p:cNvPr id="9" name="Espace réservé du pied de page 8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>
                <a:solidFill>
                  <a:srgbClr val="17428C"/>
                </a:solidFill>
              </a:rPr>
              <a:t>Presentation title</a:t>
            </a:r>
            <a:endParaRPr lang="fr-FR" dirty="0">
              <a:solidFill>
                <a:srgbClr val="17428C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679253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sous-titre seu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fr-FR" dirty="0" err="1"/>
              <a:t>Title</a:t>
            </a:r>
            <a:r>
              <a:rPr lang="fr-FR" dirty="0"/>
              <a:t> 1 (</a:t>
            </a:r>
            <a:r>
              <a:rPr lang="fr-FR" dirty="0" err="1"/>
              <a:t>level</a:t>
            </a:r>
            <a:r>
              <a:rPr lang="fr-FR" dirty="0"/>
              <a:t> 0) </a:t>
            </a:r>
            <a:r>
              <a:rPr lang="fr-FR" dirty="0" err="1"/>
              <a:t>arial</a:t>
            </a:r>
            <a:r>
              <a:rPr lang="fr-FR" dirty="0"/>
              <a:t> 17-point font</a:t>
            </a: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>
                <a:solidFill>
                  <a:srgbClr val="17428C"/>
                </a:solidFill>
              </a:rPr>
              <a:t>Presentation title</a:t>
            </a:r>
            <a:endParaRPr lang="fr-FR" dirty="0">
              <a:solidFill>
                <a:srgbClr val="17428C"/>
              </a:solidFill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D52E7CA-940C-4B6E-9E73-0245BA95FC91}" type="slidenum">
              <a:rPr lang="fr-FR" smtClean="0">
                <a:solidFill>
                  <a:srgbClr val="575756"/>
                </a:solidFill>
              </a:rPr>
              <a:pPr/>
              <a:t>‹N°›</a:t>
            </a:fld>
            <a:r>
              <a:rPr lang="fr-FR">
                <a:solidFill>
                  <a:srgbClr val="575756"/>
                </a:solidFill>
              </a:rPr>
              <a:t> /</a:t>
            </a:r>
            <a:endParaRPr lang="fr-FR" dirty="0">
              <a:solidFill>
                <a:srgbClr val="575756"/>
              </a:solidFill>
            </a:endParaRPr>
          </a:p>
        </p:txBody>
      </p:sp>
      <p:sp>
        <p:nvSpPr>
          <p:cNvPr id="15" name="Espace réservé du texte 7"/>
          <p:cNvSpPr>
            <a:spLocks noGrp="1"/>
          </p:cNvSpPr>
          <p:nvPr>
            <p:ph type="body" sz="quarter" idx="14" hasCustomPrompt="1"/>
          </p:nvPr>
        </p:nvSpPr>
        <p:spPr>
          <a:xfrm>
            <a:off x="791998" y="457117"/>
            <a:ext cx="8172000" cy="322262"/>
          </a:xfrm>
        </p:spPr>
        <p:txBody>
          <a:bodyPr/>
          <a:lstStyle>
            <a:lvl2pPr>
              <a:defRPr/>
            </a:lvl2pPr>
          </a:lstStyle>
          <a:p>
            <a:pPr lvl="1"/>
            <a:r>
              <a:rPr lang="fr-FR" dirty="0" err="1"/>
              <a:t>Subtitle</a:t>
            </a:r>
            <a:r>
              <a:rPr lang="fr-FR" dirty="0"/>
              <a:t> 2 (</a:t>
            </a:r>
            <a:r>
              <a:rPr lang="fr-FR" dirty="0" err="1"/>
              <a:t>level</a:t>
            </a:r>
            <a:r>
              <a:rPr lang="fr-FR" dirty="0"/>
              <a:t> 2) Arial 14- point font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008715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fr-FR" dirty="0" err="1"/>
              <a:t>Title</a:t>
            </a:r>
            <a:r>
              <a:rPr lang="fr-FR" dirty="0"/>
              <a:t> 1 (</a:t>
            </a:r>
            <a:r>
              <a:rPr lang="fr-FR" dirty="0" err="1"/>
              <a:t>level</a:t>
            </a:r>
            <a:r>
              <a:rPr lang="fr-FR" dirty="0"/>
              <a:t> 0) </a:t>
            </a:r>
            <a:r>
              <a:rPr lang="fr-FR" dirty="0" err="1"/>
              <a:t>arial</a:t>
            </a:r>
            <a:r>
              <a:rPr lang="fr-FR" dirty="0"/>
              <a:t> 17-point font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>
                <a:solidFill>
                  <a:srgbClr val="17428C"/>
                </a:solidFill>
              </a:rPr>
              <a:t>Presentation title</a:t>
            </a:r>
            <a:endParaRPr lang="fr-FR" dirty="0">
              <a:solidFill>
                <a:srgbClr val="17428C"/>
              </a:solidFill>
            </a:endParaRPr>
          </a:p>
        </p:txBody>
      </p:sp>
      <p:sp>
        <p:nvSpPr>
          <p:cNvPr id="6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0" y="4869526"/>
            <a:ext cx="504000" cy="123111"/>
          </a:xfrm>
        </p:spPr>
        <p:txBody>
          <a:bodyPr/>
          <a:lstStyle/>
          <a:p>
            <a:fld id="{DD52E7CA-940C-4B6E-9E73-0245BA95FC91}" type="slidenum">
              <a:rPr lang="fr-FR" smtClean="0">
                <a:solidFill>
                  <a:srgbClr val="575756"/>
                </a:solidFill>
              </a:rPr>
              <a:pPr/>
              <a:t>‹N°›</a:t>
            </a:fld>
            <a:r>
              <a:rPr lang="fr-FR">
                <a:solidFill>
                  <a:srgbClr val="575756"/>
                </a:solidFill>
              </a:rPr>
              <a:t> /</a:t>
            </a:r>
            <a:endParaRPr lang="fr-FR" dirty="0">
              <a:solidFill>
                <a:srgbClr val="575756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252261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>
                <a:solidFill>
                  <a:srgbClr val="17428C"/>
                </a:solidFill>
              </a:rPr>
              <a:t>Presentation title</a:t>
            </a:r>
            <a:endParaRPr lang="fr-FR" dirty="0">
              <a:solidFill>
                <a:srgbClr val="17428C"/>
              </a:solidFill>
            </a:endParaRPr>
          </a:p>
        </p:txBody>
      </p:sp>
      <p:sp>
        <p:nvSpPr>
          <p:cNvPr id="5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0" y="4869526"/>
            <a:ext cx="504000" cy="123111"/>
          </a:xfrm>
        </p:spPr>
        <p:txBody>
          <a:bodyPr/>
          <a:lstStyle/>
          <a:p>
            <a:fld id="{DD52E7CA-940C-4B6E-9E73-0245BA95FC91}" type="slidenum">
              <a:rPr lang="fr-FR" smtClean="0">
                <a:solidFill>
                  <a:srgbClr val="575756"/>
                </a:solidFill>
              </a:rPr>
              <a:pPr/>
              <a:t>‹N°›</a:t>
            </a:fld>
            <a:r>
              <a:rPr lang="fr-FR">
                <a:solidFill>
                  <a:srgbClr val="575756"/>
                </a:solidFill>
              </a:rPr>
              <a:t> /</a:t>
            </a:r>
            <a:endParaRPr lang="fr-FR" dirty="0">
              <a:solidFill>
                <a:srgbClr val="575756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999319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ferme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9" name="Titre 1"/>
          <p:cNvSpPr>
            <a:spLocks noGrp="1"/>
          </p:cNvSpPr>
          <p:nvPr>
            <p:ph type="ctrTitle" hasCustomPrompt="1"/>
          </p:nvPr>
        </p:nvSpPr>
        <p:spPr>
          <a:xfrm>
            <a:off x="104400" y="1508400"/>
            <a:ext cx="3960000" cy="800219"/>
          </a:xfrm>
        </p:spPr>
        <p:txBody>
          <a:bodyPr/>
          <a:lstStyle>
            <a:lvl1pPr>
              <a:defRPr sz="2600" b="1" baseline="0">
                <a:solidFill>
                  <a:schemeClr val="bg1"/>
                </a:solidFill>
              </a:defRPr>
            </a:lvl1pPr>
          </a:lstStyle>
          <a:p>
            <a:r>
              <a:rPr lang="fr-FR" dirty="0" err="1"/>
              <a:t>prEsentation</a:t>
            </a:r>
            <a:r>
              <a:rPr lang="fr-FR" dirty="0"/>
              <a:t> TITLE</a:t>
            </a:r>
            <a:br>
              <a:rPr lang="fr-FR" dirty="0"/>
            </a:br>
            <a:r>
              <a:rPr lang="fr-FR" dirty="0" err="1"/>
              <a:t>arial</a:t>
            </a:r>
            <a:r>
              <a:rPr lang="fr-FR" dirty="0"/>
              <a:t> 26-POINT </a:t>
            </a:r>
          </a:p>
        </p:txBody>
      </p:sp>
      <p:pic>
        <p:nvPicPr>
          <p:cNvPr id="7" name="Image 6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43" y="-214830"/>
            <a:ext cx="1338537" cy="1114716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800" y="3812400"/>
            <a:ext cx="1618517" cy="1332000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6496" y="4478400"/>
            <a:ext cx="1203124" cy="48806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62693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e de titr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16000"/>
            <a:ext cx="5154588" cy="2556000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6800" y="4262626"/>
            <a:ext cx="1170434" cy="880874"/>
          </a:xfrm>
          <a:prstGeom prst="rect">
            <a:avLst/>
          </a:prstGeom>
        </p:spPr>
      </p:pic>
      <p:sp>
        <p:nvSpPr>
          <p:cNvPr id="10" name="Titre 1"/>
          <p:cNvSpPr>
            <a:spLocks noGrp="1"/>
          </p:cNvSpPr>
          <p:nvPr>
            <p:ph type="ctrTitle" hasCustomPrompt="1"/>
          </p:nvPr>
        </p:nvSpPr>
        <p:spPr>
          <a:xfrm>
            <a:off x="4994029" y="2292252"/>
            <a:ext cx="3960000" cy="800219"/>
          </a:xfrm>
        </p:spPr>
        <p:txBody>
          <a:bodyPr/>
          <a:lstStyle>
            <a:lvl1pPr>
              <a:defRPr sz="2600" b="1" baseline="0">
                <a:solidFill>
                  <a:schemeClr val="bg1"/>
                </a:solidFill>
              </a:defRPr>
            </a:lvl1pPr>
          </a:lstStyle>
          <a:p>
            <a:r>
              <a:rPr lang="fr-FR" dirty="0" err="1"/>
              <a:t>PrEsentation</a:t>
            </a:r>
            <a:r>
              <a:rPr lang="fr-FR" dirty="0"/>
              <a:t> TITLE</a:t>
            </a:r>
            <a:br>
              <a:rPr lang="fr-FR" dirty="0"/>
            </a:br>
            <a:r>
              <a:rPr lang="fr-FR" dirty="0" err="1"/>
              <a:t>arial</a:t>
            </a:r>
            <a:r>
              <a:rPr lang="fr-FR" dirty="0"/>
              <a:t> 26-point font</a:t>
            </a:r>
          </a:p>
        </p:txBody>
      </p:sp>
      <p:pic>
        <p:nvPicPr>
          <p:cNvPr id="12" name="Image 11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43" y="-214830"/>
            <a:ext cx="1338537" cy="1114716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5177" y="4655195"/>
            <a:ext cx="873679" cy="35442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643340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4571999" y="0"/>
            <a:ext cx="4572000" cy="5144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0" y="4730400"/>
            <a:ext cx="9144000" cy="414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prstClr val="white"/>
              </a:solidFill>
            </a:endParaRPr>
          </a:p>
        </p:txBody>
      </p:sp>
      <p:sp>
        <p:nvSpPr>
          <p:cNvPr id="11" name="Espace réservé du numéro de diapositive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52E7CA-940C-4B6E-9E73-0245BA95FC91}" type="slidenum">
              <a:rPr lang="fr-FR" smtClean="0">
                <a:solidFill>
                  <a:srgbClr val="575756"/>
                </a:solidFill>
              </a:rPr>
              <a:pPr/>
              <a:t>‹N°›</a:t>
            </a:fld>
            <a:r>
              <a:rPr lang="fr-FR">
                <a:solidFill>
                  <a:srgbClr val="575756"/>
                </a:solidFill>
              </a:rPr>
              <a:t> /</a:t>
            </a:r>
            <a:endParaRPr lang="fr-FR" dirty="0">
              <a:solidFill>
                <a:srgbClr val="575756"/>
              </a:solidFill>
            </a:endParaRPr>
          </a:p>
        </p:txBody>
      </p:sp>
      <p:sp>
        <p:nvSpPr>
          <p:cNvPr id="12" name="Espace réservé du pied de page 11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fr-FR">
                <a:solidFill>
                  <a:srgbClr val="17428C"/>
                </a:solidFill>
              </a:rPr>
              <a:t>Presentation title</a:t>
            </a:r>
            <a:endParaRPr lang="fr-FR" dirty="0">
              <a:solidFill>
                <a:srgbClr val="17428C"/>
              </a:solidFill>
            </a:endParaRPr>
          </a:p>
        </p:txBody>
      </p:sp>
      <p:pic>
        <p:nvPicPr>
          <p:cNvPr id="10" name="Imag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5061" y="4261866"/>
            <a:ext cx="1170431" cy="880872"/>
          </a:xfrm>
          <a:prstGeom prst="rect">
            <a:avLst/>
          </a:prstGeom>
        </p:spPr>
      </p:pic>
      <p:sp>
        <p:nvSpPr>
          <p:cNvPr id="16" name="Titre 1"/>
          <p:cNvSpPr>
            <a:spLocks noGrp="1"/>
          </p:cNvSpPr>
          <p:nvPr>
            <p:ph type="title" hasCustomPrompt="1"/>
          </p:nvPr>
        </p:nvSpPr>
        <p:spPr>
          <a:xfrm>
            <a:off x="5426410" y="1286782"/>
            <a:ext cx="3492000" cy="276999"/>
          </a:xfrm>
        </p:spPr>
        <p:txBody>
          <a:bodyPr anchor="t"/>
          <a:lstStyle>
            <a:lvl1pPr algn="l">
              <a:defRPr sz="1800" b="1" cap="all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EDIT </a:t>
            </a:r>
            <a:r>
              <a:rPr lang="fr-FR" dirty="0" err="1"/>
              <a:t>titlE</a:t>
            </a:r>
            <a:endParaRPr lang="fr-FR" dirty="0"/>
          </a:p>
        </p:txBody>
      </p:sp>
      <p:sp>
        <p:nvSpPr>
          <p:cNvPr id="17" name="Espace réservé du texte 2"/>
          <p:cNvSpPr>
            <a:spLocks noGrp="1"/>
          </p:cNvSpPr>
          <p:nvPr>
            <p:ph type="body" idx="1" hasCustomPrompt="1"/>
          </p:nvPr>
        </p:nvSpPr>
        <p:spPr>
          <a:xfrm>
            <a:off x="5426410" y="2093146"/>
            <a:ext cx="3492000" cy="1125140"/>
          </a:xfrm>
        </p:spPr>
        <p:txBody>
          <a:bodyPr anchor="t" anchorCtr="0">
            <a:normAutofit/>
          </a:bodyPr>
          <a:lstStyle>
            <a:lvl1pPr marL="228600" indent="-228600">
              <a:spcBef>
                <a:spcPts val="600"/>
              </a:spcBef>
              <a:buFont typeface="+mj-lt"/>
              <a:buAutoNum type="arabicParenR"/>
              <a:defRPr sz="1200" b="0" i="0" cap="none" baseline="0">
                <a:ln>
                  <a:noFill/>
                </a:ln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 err="1"/>
              <a:t>Title</a:t>
            </a:r>
            <a:r>
              <a:rPr lang="fr-FR" dirty="0"/>
              <a:t> 2 Arial 12-point</a:t>
            </a:r>
          </a:p>
        </p:txBody>
      </p:sp>
      <p:pic>
        <p:nvPicPr>
          <p:cNvPr id="18" name="Image 17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5177" y="4655195"/>
            <a:ext cx="873679" cy="354424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651131" cy="47302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177369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791999" y="234000"/>
            <a:ext cx="8172000" cy="261610"/>
          </a:xfrm>
        </p:spPr>
        <p:txBody>
          <a:bodyPr/>
          <a:lstStyle>
            <a:lvl1pPr>
              <a:defRPr/>
            </a:lvl1pPr>
          </a:lstStyle>
          <a:p>
            <a:r>
              <a:rPr lang="fr-FR" dirty="0" err="1"/>
              <a:t>Title</a:t>
            </a:r>
            <a:r>
              <a:rPr lang="fr-FR" dirty="0"/>
              <a:t> 1 (</a:t>
            </a:r>
            <a:r>
              <a:rPr lang="fr-FR" dirty="0" err="1"/>
              <a:t>level</a:t>
            </a:r>
            <a:r>
              <a:rPr lang="fr-FR" dirty="0"/>
              <a:t> 0) </a:t>
            </a:r>
            <a:r>
              <a:rPr lang="fr-FR" dirty="0" err="1"/>
              <a:t>arial</a:t>
            </a:r>
            <a:r>
              <a:rPr lang="fr-FR" dirty="0"/>
              <a:t> 17-point font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3pPr marL="0" marR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fr-FR" dirty="0" err="1"/>
              <a:t>Title</a:t>
            </a:r>
            <a:r>
              <a:rPr lang="fr-FR" dirty="0"/>
              <a:t> 2 (</a:t>
            </a:r>
            <a:r>
              <a:rPr lang="fr-FR" dirty="0" err="1"/>
              <a:t>level</a:t>
            </a:r>
            <a:r>
              <a:rPr lang="fr-FR" dirty="0"/>
              <a:t> 1) </a:t>
            </a:r>
            <a:r>
              <a:rPr lang="fr-FR" dirty="0" err="1"/>
              <a:t>arial</a:t>
            </a:r>
            <a:r>
              <a:rPr lang="fr-FR" dirty="0"/>
              <a:t> </a:t>
            </a:r>
            <a:r>
              <a:rPr lang="fr-FR" dirty="0" err="1"/>
              <a:t>bold</a:t>
            </a:r>
            <a:r>
              <a:rPr lang="fr-FR" dirty="0"/>
              <a:t> 14-point font</a:t>
            </a:r>
          </a:p>
          <a:p>
            <a:pPr lvl="1"/>
            <a:r>
              <a:rPr lang="fr-FR" dirty="0" err="1"/>
              <a:t>Subtitle</a:t>
            </a:r>
            <a:r>
              <a:rPr lang="fr-FR" dirty="0"/>
              <a:t> 2 (</a:t>
            </a:r>
            <a:r>
              <a:rPr lang="fr-FR" dirty="0" err="1"/>
              <a:t>level</a:t>
            </a:r>
            <a:r>
              <a:rPr lang="fr-FR" dirty="0"/>
              <a:t> 2) Arial 14-point font</a:t>
            </a:r>
          </a:p>
          <a:p>
            <a:pPr lvl="2"/>
            <a:endParaRPr lang="fr-FR" dirty="0"/>
          </a:p>
          <a:p>
            <a:pPr marL="0" marR="0" lvl="2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Running </a:t>
            </a:r>
            <a:r>
              <a:rPr lang="fr-FR" dirty="0" err="1"/>
              <a:t>text</a:t>
            </a:r>
            <a:r>
              <a:rPr lang="fr-FR" dirty="0"/>
              <a:t> (</a:t>
            </a:r>
            <a:r>
              <a:rPr lang="fr-FR" dirty="0" err="1"/>
              <a:t>level</a:t>
            </a:r>
            <a:r>
              <a:rPr lang="fr-FR" dirty="0"/>
              <a:t> 3) Arial 11-point</a:t>
            </a:r>
          </a:p>
          <a:p>
            <a:pPr lvl="2"/>
            <a:endParaRPr lang="fr-FR" dirty="0"/>
          </a:p>
          <a:p>
            <a:pPr lvl="3"/>
            <a:r>
              <a:rPr lang="fr-FR" dirty="0" err="1"/>
              <a:t>Text</a:t>
            </a:r>
            <a:r>
              <a:rPr lang="fr-FR" dirty="0"/>
              <a:t> </a:t>
            </a:r>
            <a:r>
              <a:rPr lang="fr-FR" dirty="0" err="1"/>
              <a:t>with</a:t>
            </a:r>
            <a:r>
              <a:rPr lang="fr-FR" dirty="0"/>
              <a:t> </a:t>
            </a:r>
            <a:r>
              <a:rPr lang="fr-FR" dirty="0" err="1"/>
              <a:t>bullet</a:t>
            </a:r>
            <a:r>
              <a:rPr lang="fr-FR" dirty="0"/>
              <a:t> (</a:t>
            </a:r>
            <a:r>
              <a:rPr lang="fr-FR" dirty="0" err="1"/>
              <a:t>level</a:t>
            </a:r>
            <a:r>
              <a:rPr lang="fr-FR" dirty="0"/>
              <a:t> 4)</a:t>
            </a:r>
          </a:p>
          <a:p>
            <a:pPr lvl="4"/>
            <a:r>
              <a:rPr lang="fr-FR" dirty="0" err="1"/>
              <a:t>Text</a:t>
            </a:r>
            <a:r>
              <a:rPr lang="fr-FR" dirty="0"/>
              <a:t> </a:t>
            </a:r>
            <a:r>
              <a:rPr lang="fr-FR" dirty="0" err="1"/>
              <a:t>with</a:t>
            </a:r>
            <a:r>
              <a:rPr lang="fr-FR" dirty="0"/>
              <a:t> </a:t>
            </a:r>
            <a:r>
              <a:rPr lang="fr-FR" dirty="0" err="1"/>
              <a:t>indent</a:t>
            </a:r>
            <a:r>
              <a:rPr lang="fr-FR" dirty="0"/>
              <a:t> (</a:t>
            </a:r>
            <a:r>
              <a:rPr lang="fr-FR" dirty="0" err="1"/>
              <a:t>level</a:t>
            </a:r>
            <a:r>
              <a:rPr lang="fr-FR" dirty="0"/>
              <a:t> 5)</a:t>
            </a:r>
          </a:p>
        </p:txBody>
      </p:sp>
      <p:sp>
        <p:nvSpPr>
          <p:cNvPr id="8" name="Espace réservé du texte 7"/>
          <p:cNvSpPr>
            <a:spLocks noGrp="1"/>
          </p:cNvSpPr>
          <p:nvPr>
            <p:ph type="body" sz="quarter" idx="13" hasCustomPrompt="1"/>
          </p:nvPr>
        </p:nvSpPr>
        <p:spPr>
          <a:xfrm>
            <a:off x="791998" y="457200"/>
            <a:ext cx="8172000" cy="322262"/>
          </a:xfrm>
        </p:spPr>
        <p:txBody>
          <a:bodyPr/>
          <a:lstStyle>
            <a:lvl2pPr>
              <a:defRPr/>
            </a:lvl2pPr>
          </a:lstStyle>
          <a:p>
            <a:pPr lvl="1"/>
            <a:r>
              <a:rPr lang="fr-FR" dirty="0" err="1"/>
              <a:t>Subtitle</a:t>
            </a:r>
            <a:r>
              <a:rPr lang="fr-FR" dirty="0"/>
              <a:t> 2 (</a:t>
            </a:r>
            <a:r>
              <a:rPr lang="fr-FR" dirty="0" err="1"/>
              <a:t>level</a:t>
            </a:r>
            <a:r>
              <a:rPr lang="fr-FR" dirty="0"/>
              <a:t> 2) Arial 14- point font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DD52E7CA-940C-4B6E-9E73-0245BA95FC91}" type="slidenum">
              <a:rPr lang="fr-FR" smtClean="0">
                <a:solidFill>
                  <a:srgbClr val="575756"/>
                </a:solidFill>
              </a:rPr>
              <a:pPr/>
              <a:t>‹N°›</a:t>
            </a:fld>
            <a:r>
              <a:rPr lang="fr-FR">
                <a:solidFill>
                  <a:srgbClr val="575756"/>
                </a:solidFill>
              </a:rPr>
              <a:t> /</a:t>
            </a:r>
            <a:endParaRPr lang="fr-FR" dirty="0">
              <a:solidFill>
                <a:srgbClr val="575756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228630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, visuel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791999" y="234000"/>
            <a:ext cx="8172000" cy="261610"/>
          </a:xfrm>
        </p:spPr>
        <p:txBody>
          <a:bodyPr/>
          <a:lstStyle/>
          <a:p>
            <a:r>
              <a:rPr lang="fr-FR" dirty="0" err="1"/>
              <a:t>Title</a:t>
            </a:r>
            <a:r>
              <a:rPr lang="fr-FR" dirty="0"/>
              <a:t> 1 (</a:t>
            </a:r>
            <a:r>
              <a:rPr lang="fr-FR" dirty="0" err="1"/>
              <a:t>level</a:t>
            </a:r>
            <a:r>
              <a:rPr lang="fr-FR" dirty="0"/>
              <a:t> 0) </a:t>
            </a:r>
            <a:r>
              <a:rPr lang="fr-FR" dirty="0" err="1"/>
              <a:t>arial</a:t>
            </a:r>
            <a:r>
              <a:rPr lang="fr-FR" dirty="0"/>
              <a:t> 17-point font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 hasCustomPrompt="1"/>
          </p:nvPr>
        </p:nvSpPr>
        <p:spPr>
          <a:xfrm>
            <a:off x="791998" y="3337201"/>
            <a:ext cx="8172000" cy="1336400"/>
          </a:xfrm>
        </p:spPr>
        <p:txBody>
          <a:bodyPr/>
          <a:lstStyle>
            <a:lvl3pPr marL="0" marR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3pPr>
          </a:lstStyle>
          <a:p>
            <a:pPr lvl="0"/>
            <a:r>
              <a:rPr lang="fr-FR" dirty="0" err="1"/>
              <a:t>Title</a:t>
            </a:r>
            <a:r>
              <a:rPr lang="fr-FR" dirty="0"/>
              <a:t> 2 (</a:t>
            </a:r>
            <a:r>
              <a:rPr lang="fr-FR" dirty="0" err="1"/>
              <a:t>level</a:t>
            </a:r>
            <a:r>
              <a:rPr lang="fr-FR" dirty="0"/>
              <a:t> 1) </a:t>
            </a:r>
            <a:r>
              <a:rPr lang="fr-FR" dirty="0" err="1"/>
              <a:t>arial</a:t>
            </a:r>
            <a:r>
              <a:rPr lang="fr-FR" dirty="0"/>
              <a:t> </a:t>
            </a:r>
            <a:r>
              <a:rPr lang="fr-FR" dirty="0" err="1"/>
              <a:t>bold</a:t>
            </a:r>
            <a:r>
              <a:rPr lang="fr-FR" dirty="0"/>
              <a:t> 14-point font</a:t>
            </a:r>
          </a:p>
          <a:p>
            <a:pPr lvl="1"/>
            <a:r>
              <a:rPr lang="fr-FR" dirty="0" err="1"/>
              <a:t>Subtitle</a:t>
            </a:r>
            <a:r>
              <a:rPr lang="fr-FR" dirty="0"/>
              <a:t> 2 (</a:t>
            </a:r>
            <a:r>
              <a:rPr lang="fr-FR" dirty="0" err="1"/>
              <a:t>level</a:t>
            </a:r>
            <a:r>
              <a:rPr lang="fr-FR" dirty="0"/>
              <a:t> 2) Arial 14-point font</a:t>
            </a:r>
          </a:p>
          <a:p>
            <a:pPr lvl="2"/>
            <a:endParaRPr lang="fr-FR" dirty="0"/>
          </a:p>
          <a:p>
            <a:pPr marL="0" marR="0" lvl="2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Running </a:t>
            </a:r>
            <a:r>
              <a:rPr lang="fr-FR" dirty="0" err="1"/>
              <a:t>text</a:t>
            </a:r>
            <a:r>
              <a:rPr lang="fr-FR" dirty="0"/>
              <a:t> (</a:t>
            </a:r>
            <a:r>
              <a:rPr lang="fr-FR" dirty="0" err="1"/>
              <a:t>level</a:t>
            </a:r>
            <a:r>
              <a:rPr lang="fr-FR" dirty="0"/>
              <a:t> 3) Arial 11-point</a:t>
            </a:r>
          </a:p>
          <a:p>
            <a:pPr lvl="2"/>
            <a:endParaRPr lang="fr-FR" dirty="0"/>
          </a:p>
          <a:p>
            <a:pPr lvl="3"/>
            <a:r>
              <a:rPr lang="fr-FR" dirty="0" err="1"/>
              <a:t>Text</a:t>
            </a:r>
            <a:r>
              <a:rPr lang="fr-FR" dirty="0"/>
              <a:t> </a:t>
            </a:r>
            <a:r>
              <a:rPr lang="fr-FR" dirty="0" err="1"/>
              <a:t>with</a:t>
            </a:r>
            <a:r>
              <a:rPr lang="fr-FR" dirty="0"/>
              <a:t> </a:t>
            </a:r>
            <a:r>
              <a:rPr lang="fr-FR" dirty="0" err="1"/>
              <a:t>bullet</a:t>
            </a:r>
            <a:r>
              <a:rPr lang="fr-FR" dirty="0"/>
              <a:t> (</a:t>
            </a:r>
            <a:r>
              <a:rPr lang="fr-FR" dirty="0" err="1"/>
              <a:t>level</a:t>
            </a:r>
            <a:r>
              <a:rPr lang="fr-FR" dirty="0"/>
              <a:t> 4)</a:t>
            </a:r>
          </a:p>
          <a:p>
            <a:pPr lvl="4"/>
            <a:r>
              <a:rPr lang="fr-FR" dirty="0" err="1"/>
              <a:t>Text</a:t>
            </a:r>
            <a:r>
              <a:rPr lang="fr-FR" dirty="0"/>
              <a:t> </a:t>
            </a:r>
            <a:r>
              <a:rPr lang="fr-FR" dirty="0" err="1"/>
              <a:t>with</a:t>
            </a:r>
            <a:r>
              <a:rPr lang="fr-FR" dirty="0"/>
              <a:t> </a:t>
            </a:r>
            <a:r>
              <a:rPr lang="fr-FR" dirty="0" err="1"/>
              <a:t>indent</a:t>
            </a:r>
            <a:r>
              <a:rPr lang="fr-FR" dirty="0"/>
              <a:t> (</a:t>
            </a:r>
            <a:r>
              <a:rPr lang="fr-FR" dirty="0" err="1"/>
              <a:t>level</a:t>
            </a:r>
            <a:r>
              <a:rPr lang="fr-FR" dirty="0"/>
              <a:t> 5)</a:t>
            </a:r>
          </a:p>
        </p:txBody>
      </p:sp>
      <p:sp>
        <p:nvSpPr>
          <p:cNvPr id="8" name="Espace réservé du texte 7"/>
          <p:cNvSpPr>
            <a:spLocks noGrp="1"/>
          </p:cNvSpPr>
          <p:nvPr>
            <p:ph type="body" sz="quarter" idx="13" hasCustomPrompt="1"/>
          </p:nvPr>
        </p:nvSpPr>
        <p:spPr>
          <a:xfrm>
            <a:off x="791998" y="457117"/>
            <a:ext cx="8172000" cy="322262"/>
          </a:xfrm>
        </p:spPr>
        <p:txBody>
          <a:bodyPr/>
          <a:lstStyle>
            <a:lvl2pPr>
              <a:defRPr/>
            </a:lvl2pPr>
          </a:lstStyle>
          <a:p>
            <a:pPr lvl="1"/>
            <a:r>
              <a:rPr lang="fr-FR" dirty="0" err="1"/>
              <a:t>Subtitle</a:t>
            </a:r>
            <a:r>
              <a:rPr lang="fr-FR" dirty="0"/>
              <a:t> 2 (</a:t>
            </a:r>
            <a:r>
              <a:rPr lang="fr-FR" dirty="0" err="1"/>
              <a:t>level</a:t>
            </a:r>
            <a:r>
              <a:rPr lang="fr-FR" dirty="0"/>
              <a:t> 2) Arial 14- point font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DD52E7CA-940C-4B6E-9E73-0245BA95FC91}" type="slidenum">
              <a:rPr lang="fr-FR" smtClean="0">
                <a:solidFill>
                  <a:srgbClr val="575756"/>
                </a:solidFill>
              </a:rPr>
              <a:pPr/>
              <a:t>‹N°›</a:t>
            </a:fld>
            <a:r>
              <a:rPr lang="fr-FR">
                <a:solidFill>
                  <a:srgbClr val="575756"/>
                </a:solidFill>
              </a:rPr>
              <a:t> /</a:t>
            </a:r>
            <a:endParaRPr lang="fr-FR" dirty="0">
              <a:solidFill>
                <a:srgbClr val="575756"/>
              </a:solidFill>
            </a:endParaRPr>
          </a:p>
        </p:txBody>
      </p:sp>
      <p:sp>
        <p:nvSpPr>
          <p:cNvPr id="9" name="Espace réservé du pied de page 8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>
                <a:solidFill>
                  <a:srgbClr val="17428C"/>
                </a:solidFill>
              </a:rPr>
              <a:t>Presentation title</a:t>
            </a:r>
            <a:endParaRPr lang="fr-FR" dirty="0">
              <a:solidFill>
                <a:srgbClr val="17428C"/>
              </a:solidFill>
            </a:endParaRPr>
          </a:p>
        </p:txBody>
      </p:sp>
      <p:pic>
        <p:nvPicPr>
          <p:cNvPr id="10" name="Image 9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4335" b="53124"/>
          <a:stretch/>
        </p:blipFill>
        <p:spPr>
          <a:xfrm>
            <a:off x="0" y="1044000"/>
            <a:ext cx="9144000" cy="196467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830833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vec ci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" y="0"/>
            <a:ext cx="9141291" cy="51435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0" y="1818000"/>
            <a:ext cx="9144000" cy="1609200"/>
          </a:xfrm>
          <a:solidFill>
            <a:schemeClr val="bg1"/>
          </a:solidFill>
        </p:spPr>
        <p:txBody>
          <a:bodyPr anchor="ctr" anchorCtr="0">
            <a:noAutofit/>
          </a:bodyPr>
          <a:lstStyle>
            <a:lvl1pPr algn="ctr">
              <a:lnSpc>
                <a:spcPct val="120000"/>
              </a:lnSpc>
              <a:defRPr sz="1700" b="0">
                <a:solidFill>
                  <a:schemeClr val="tx2"/>
                </a:solidFill>
              </a:defRPr>
            </a:lvl1pPr>
          </a:lstStyle>
          <a:p>
            <a:r>
              <a:rPr lang="fr-FR" dirty="0"/>
              <a:t>Edit the </a:t>
            </a:r>
            <a:r>
              <a:rPr lang="fr-FR" dirty="0" err="1"/>
              <a:t>title</a:t>
            </a:r>
            <a:r>
              <a:rPr lang="fr-FR" dirty="0"/>
              <a:t> 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D52E7CA-940C-4B6E-9E73-0245BA95FC91}" type="slidenum">
              <a:rPr lang="fr-FR" smtClean="0">
                <a:solidFill>
                  <a:prstClr val="white"/>
                </a:solidFill>
              </a:rPr>
              <a:pPr/>
              <a:t>‹N°›</a:t>
            </a:fld>
            <a:r>
              <a:rPr lang="fr-FR" dirty="0">
                <a:solidFill>
                  <a:prstClr val="white"/>
                </a:solidFill>
              </a:rPr>
              <a:t> /</a:t>
            </a:r>
          </a:p>
        </p:txBody>
      </p:sp>
      <p:pic>
        <p:nvPicPr>
          <p:cNvPr id="11" name="Image 10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5061" y="4261866"/>
            <a:ext cx="1170431" cy="880872"/>
          </a:xfrm>
          <a:prstGeom prst="rect">
            <a:avLst/>
          </a:prstGeom>
        </p:spPr>
      </p:pic>
      <p:sp>
        <p:nvSpPr>
          <p:cNvPr id="12" name="Espace réservé du pied de page 11"/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>
                <a:solidFill>
                  <a:srgbClr val="17428C"/>
                </a:solidFill>
              </a:rPr>
              <a:t>Presentation title</a:t>
            </a:r>
            <a:endParaRPr lang="fr-FR" dirty="0">
              <a:solidFill>
                <a:srgbClr val="17428C"/>
              </a:solidFill>
            </a:endParaRPr>
          </a:p>
        </p:txBody>
      </p:sp>
      <p:pic>
        <p:nvPicPr>
          <p:cNvPr id="14" name="Image 13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5177" y="4655195"/>
            <a:ext cx="873679" cy="35442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88639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ois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4560" y="1043534"/>
            <a:ext cx="2401824" cy="2993136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8040" y="1043534"/>
            <a:ext cx="2407920" cy="3017520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473" y="1006983"/>
            <a:ext cx="2397018" cy="3435808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fr-FR" dirty="0" err="1"/>
              <a:t>Title</a:t>
            </a:r>
            <a:r>
              <a:rPr lang="fr-FR" dirty="0"/>
              <a:t> 1 (</a:t>
            </a:r>
            <a:r>
              <a:rPr lang="fr-FR" dirty="0" err="1"/>
              <a:t>level</a:t>
            </a:r>
            <a:r>
              <a:rPr lang="fr-FR" dirty="0"/>
              <a:t> 0) </a:t>
            </a:r>
            <a:r>
              <a:rPr lang="fr-FR" dirty="0" err="1"/>
              <a:t>arial</a:t>
            </a:r>
            <a:r>
              <a:rPr lang="fr-FR" dirty="0"/>
              <a:t> 17-point font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 hasCustomPrompt="1"/>
          </p:nvPr>
        </p:nvSpPr>
        <p:spPr>
          <a:xfrm>
            <a:off x="644400" y="3069756"/>
            <a:ext cx="2415600" cy="1044000"/>
          </a:xfrm>
          <a:solidFill>
            <a:srgbClr val="CD1431">
              <a:alpha val="80000"/>
            </a:srgbClr>
          </a:solidFill>
        </p:spPr>
        <p:txBody>
          <a:bodyPr lIns="216000" tIns="144000">
            <a:normAutofit/>
          </a:bodyPr>
          <a:lstStyle>
            <a:lvl1pPr>
              <a:defRPr sz="1200" cap="none" baseline="0">
                <a:solidFill>
                  <a:schemeClr val="bg1"/>
                </a:solidFill>
              </a:defRPr>
            </a:lvl1pPr>
            <a:lvl2pPr>
              <a:defRPr sz="1000">
                <a:solidFill>
                  <a:schemeClr val="bg1"/>
                </a:solidFill>
              </a:defRPr>
            </a:lvl2pPr>
            <a:lvl3pPr marL="88900" indent="-88900">
              <a:buFont typeface="Arial" panose="020B0604020202020204" pitchFamily="34" charset="0"/>
              <a:buChar char="•"/>
              <a:defRPr sz="1000">
                <a:solidFill>
                  <a:schemeClr val="bg1"/>
                </a:solidFill>
              </a:defRPr>
            </a:lvl3pPr>
            <a:lvl4pPr marL="179388" indent="-88900">
              <a:buFont typeface="Arial" panose="020B0604020202020204" pitchFamily="34" charset="0"/>
              <a:buChar char="˗"/>
              <a:defRPr sz="1000">
                <a:solidFill>
                  <a:schemeClr val="bg1"/>
                </a:solidFill>
              </a:defRPr>
            </a:lvl4pPr>
            <a:lvl5pPr>
              <a:defRPr sz="1000">
                <a:solidFill>
                  <a:schemeClr val="bg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dirty="0" err="1"/>
              <a:t>Title</a:t>
            </a:r>
            <a:r>
              <a:rPr lang="fr-FR" dirty="0"/>
              <a:t> 3</a:t>
            </a:r>
          </a:p>
          <a:p>
            <a:pPr lvl="1"/>
            <a:r>
              <a:rPr lang="fr-FR" dirty="0"/>
              <a:t>Running </a:t>
            </a:r>
            <a:r>
              <a:rPr lang="fr-FR" dirty="0" err="1"/>
              <a:t>text</a:t>
            </a:r>
            <a:endParaRPr lang="fr-FR" dirty="0"/>
          </a:p>
          <a:p>
            <a:pPr lvl="2"/>
            <a:r>
              <a:rPr lang="fr-FR" dirty="0" err="1"/>
              <a:t>Third</a:t>
            </a:r>
            <a:r>
              <a:rPr lang="fr-FR" dirty="0"/>
              <a:t> </a:t>
            </a:r>
            <a:r>
              <a:rPr lang="fr-FR" dirty="0" err="1"/>
              <a:t>level</a:t>
            </a:r>
            <a:endParaRPr lang="fr-FR" dirty="0"/>
          </a:p>
          <a:p>
            <a:pPr lvl="3"/>
            <a:r>
              <a:rPr lang="fr-FR" dirty="0" err="1"/>
              <a:t>Fourth</a:t>
            </a:r>
            <a:r>
              <a:rPr lang="fr-FR" dirty="0"/>
              <a:t> </a:t>
            </a:r>
            <a:r>
              <a:rPr lang="fr-FR" dirty="0" err="1"/>
              <a:t>level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>
                <a:solidFill>
                  <a:srgbClr val="17428C"/>
                </a:solidFill>
              </a:rPr>
              <a:t>Presentation title</a:t>
            </a:r>
            <a:endParaRPr lang="fr-FR" dirty="0">
              <a:solidFill>
                <a:srgbClr val="17428C"/>
              </a:solidFill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D52E7CA-940C-4B6E-9E73-0245BA95FC91}" type="slidenum">
              <a:rPr lang="fr-FR" smtClean="0">
                <a:solidFill>
                  <a:srgbClr val="575756"/>
                </a:solidFill>
              </a:rPr>
              <a:pPr/>
              <a:t>‹N°›</a:t>
            </a:fld>
            <a:r>
              <a:rPr lang="fr-FR">
                <a:solidFill>
                  <a:srgbClr val="575756"/>
                </a:solidFill>
              </a:rPr>
              <a:t> /</a:t>
            </a:r>
            <a:endParaRPr lang="fr-FR" dirty="0">
              <a:solidFill>
                <a:srgbClr val="575756"/>
              </a:solidFill>
            </a:endParaRPr>
          </a:p>
        </p:txBody>
      </p:sp>
      <p:sp>
        <p:nvSpPr>
          <p:cNvPr id="13" name="Espace réservé du contenu 2"/>
          <p:cNvSpPr>
            <a:spLocks noGrp="1"/>
          </p:cNvSpPr>
          <p:nvPr>
            <p:ph sz="half" idx="12" hasCustomPrompt="1"/>
          </p:nvPr>
        </p:nvSpPr>
        <p:spPr>
          <a:xfrm>
            <a:off x="3373200" y="3069756"/>
            <a:ext cx="2415600" cy="1044000"/>
          </a:xfrm>
          <a:solidFill>
            <a:schemeClr val="accent3">
              <a:alpha val="80000"/>
            </a:schemeClr>
          </a:solidFill>
        </p:spPr>
        <p:txBody>
          <a:bodyPr lIns="216000" tIns="144000">
            <a:normAutofit/>
          </a:bodyPr>
          <a:lstStyle>
            <a:lvl1pPr>
              <a:defRPr sz="1200" cap="none" baseline="0">
                <a:solidFill>
                  <a:schemeClr val="bg1"/>
                </a:solidFill>
              </a:defRPr>
            </a:lvl1pPr>
            <a:lvl2pPr>
              <a:defRPr sz="1000">
                <a:solidFill>
                  <a:schemeClr val="bg1"/>
                </a:solidFill>
              </a:defRPr>
            </a:lvl2pPr>
            <a:lvl3pPr marL="88900" indent="-88900">
              <a:buFont typeface="Arial" panose="020B0604020202020204" pitchFamily="34" charset="0"/>
              <a:buChar char="•"/>
              <a:defRPr sz="1000">
                <a:solidFill>
                  <a:schemeClr val="bg1"/>
                </a:solidFill>
              </a:defRPr>
            </a:lvl3pPr>
            <a:lvl4pPr marL="179388" indent="-88900">
              <a:buFont typeface="Arial" panose="020B0604020202020204" pitchFamily="34" charset="0"/>
              <a:buChar char="˗"/>
              <a:defRPr sz="1000">
                <a:solidFill>
                  <a:schemeClr val="bg1"/>
                </a:solidFill>
              </a:defRPr>
            </a:lvl4pPr>
            <a:lvl5pPr>
              <a:defRPr sz="1000">
                <a:solidFill>
                  <a:schemeClr val="bg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dirty="0" err="1"/>
              <a:t>Title</a:t>
            </a:r>
            <a:r>
              <a:rPr lang="fr-FR" dirty="0"/>
              <a:t> 3</a:t>
            </a:r>
          </a:p>
          <a:p>
            <a:pPr lvl="1"/>
            <a:r>
              <a:rPr lang="fr-FR" dirty="0"/>
              <a:t>Running </a:t>
            </a:r>
            <a:r>
              <a:rPr lang="fr-FR" dirty="0" err="1"/>
              <a:t>text</a:t>
            </a:r>
            <a:endParaRPr lang="fr-FR" dirty="0"/>
          </a:p>
          <a:p>
            <a:pPr lvl="2"/>
            <a:r>
              <a:rPr lang="fr-FR" dirty="0" err="1"/>
              <a:t>Third</a:t>
            </a:r>
            <a:r>
              <a:rPr lang="fr-FR" dirty="0"/>
              <a:t> </a:t>
            </a:r>
            <a:r>
              <a:rPr lang="fr-FR" dirty="0" err="1"/>
              <a:t>level</a:t>
            </a:r>
            <a:endParaRPr lang="fr-FR" dirty="0"/>
          </a:p>
          <a:p>
            <a:pPr lvl="3"/>
            <a:r>
              <a:rPr lang="fr-FR" dirty="0" err="1"/>
              <a:t>Fourth</a:t>
            </a:r>
            <a:r>
              <a:rPr lang="fr-FR" dirty="0"/>
              <a:t> </a:t>
            </a:r>
            <a:r>
              <a:rPr lang="fr-FR" dirty="0" err="1"/>
              <a:t>level</a:t>
            </a:r>
            <a:endParaRPr lang="fr-FR" dirty="0"/>
          </a:p>
        </p:txBody>
      </p:sp>
      <p:sp>
        <p:nvSpPr>
          <p:cNvPr id="14" name="Espace réservé du contenu 2"/>
          <p:cNvSpPr>
            <a:spLocks noGrp="1"/>
          </p:cNvSpPr>
          <p:nvPr>
            <p:ph sz="half" idx="13" hasCustomPrompt="1"/>
          </p:nvPr>
        </p:nvSpPr>
        <p:spPr>
          <a:xfrm>
            <a:off x="6102000" y="3069756"/>
            <a:ext cx="2415600" cy="1044000"/>
          </a:xfrm>
          <a:solidFill>
            <a:schemeClr val="accent5">
              <a:alpha val="80000"/>
            </a:schemeClr>
          </a:solidFill>
        </p:spPr>
        <p:txBody>
          <a:bodyPr lIns="216000" tIns="144000">
            <a:normAutofit/>
          </a:bodyPr>
          <a:lstStyle>
            <a:lvl1pPr>
              <a:defRPr sz="1200" cap="none" baseline="0">
                <a:solidFill>
                  <a:schemeClr val="bg1"/>
                </a:solidFill>
              </a:defRPr>
            </a:lvl1pPr>
            <a:lvl2pPr>
              <a:defRPr sz="1000">
                <a:solidFill>
                  <a:schemeClr val="bg1"/>
                </a:solidFill>
              </a:defRPr>
            </a:lvl2pPr>
            <a:lvl3pPr marL="88900" indent="-88900">
              <a:buFont typeface="Arial" panose="020B0604020202020204" pitchFamily="34" charset="0"/>
              <a:buChar char="•"/>
              <a:defRPr sz="1000">
                <a:solidFill>
                  <a:schemeClr val="bg1"/>
                </a:solidFill>
              </a:defRPr>
            </a:lvl3pPr>
            <a:lvl4pPr marL="179388" indent="-88900">
              <a:buFont typeface="Arial" panose="020B0604020202020204" pitchFamily="34" charset="0"/>
              <a:buChar char="˗"/>
              <a:defRPr sz="1000">
                <a:solidFill>
                  <a:schemeClr val="bg1"/>
                </a:solidFill>
              </a:defRPr>
            </a:lvl4pPr>
            <a:lvl5pPr>
              <a:defRPr sz="1000">
                <a:solidFill>
                  <a:schemeClr val="bg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dirty="0" err="1"/>
              <a:t>Title</a:t>
            </a:r>
            <a:r>
              <a:rPr lang="fr-FR" dirty="0"/>
              <a:t> 3</a:t>
            </a:r>
          </a:p>
          <a:p>
            <a:pPr lvl="1"/>
            <a:r>
              <a:rPr lang="fr-FR" dirty="0"/>
              <a:t>Running </a:t>
            </a:r>
            <a:r>
              <a:rPr lang="fr-FR" dirty="0" err="1"/>
              <a:t>text</a:t>
            </a:r>
            <a:endParaRPr lang="fr-FR" dirty="0"/>
          </a:p>
          <a:p>
            <a:pPr lvl="2"/>
            <a:r>
              <a:rPr lang="fr-FR" dirty="0" err="1"/>
              <a:t>Third</a:t>
            </a:r>
            <a:r>
              <a:rPr lang="fr-FR" dirty="0"/>
              <a:t> </a:t>
            </a:r>
            <a:r>
              <a:rPr lang="fr-FR" dirty="0" err="1"/>
              <a:t>level</a:t>
            </a:r>
            <a:endParaRPr lang="fr-FR" dirty="0"/>
          </a:p>
          <a:p>
            <a:pPr lvl="3"/>
            <a:r>
              <a:rPr lang="fr-FR" dirty="0" err="1"/>
              <a:t>Fourth</a:t>
            </a:r>
            <a:r>
              <a:rPr lang="fr-FR" dirty="0"/>
              <a:t> </a:t>
            </a:r>
            <a:r>
              <a:rPr lang="fr-FR" dirty="0" err="1"/>
              <a:t>level</a:t>
            </a:r>
            <a:endParaRPr lang="fr-FR" dirty="0"/>
          </a:p>
        </p:txBody>
      </p:sp>
      <p:sp>
        <p:nvSpPr>
          <p:cNvPr id="15" name="Espace réservé du texte 7"/>
          <p:cNvSpPr>
            <a:spLocks noGrp="1"/>
          </p:cNvSpPr>
          <p:nvPr>
            <p:ph type="body" sz="quarter" idx="14" hasCustomPrompt="1"/>
          </p:nvPr>
        </p:nvSpPr>
        <p:spPr>
          <a:xfrm>
            <a:off x="791998" y="457117"/>
            <a:ext cx="8172000" cy="322262"/>
          </a:xfrm>
        </p:spPr>
        <p:txBody>
          <a:bodyPr/>
          <a:lstStyle>
            <a:lvl2pPr marL="0" marR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2pPr>
          </a:lstStyle>
          <a:p>
            <a:pPr marL="0" marR="0" lvl="1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 err="1"/>
              <a:t>Subtitle</a:t>
            </a:r>
            <a:r>
              <a:rPr lang="fr-FR" dirty="0"/>
              <a:t> 2 (</a:t>
            </a:r>
            <a:r>
              <a:rPr lang="fr-FR" dirty="0" err="1"/>
              <a:t>level</a:t>
            </a:r>
            <a:r>
              <a:rPr lang="fr-FR" dirty="0"/>
              <a:t> 2) Arial 14- point font</a:t>
            </a:r>
          </a:p>
          <a:p>
            <a:pPr lvl="1"/>
            <a:endParaRPr lang="fr-FR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225343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, contenu et visuel 1 ti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4050" y="0"/>
            <a:ext cx="3409950" cy="51435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791999" y="234000"/>
            <a:ext cx="8172000" cy="261610"/>
          </a:xfrm>
        </p:spPr>
        <p:txBody>
          <a:bodyPr/>
          <a:lstStyle/>
          <a:p>
            <a:r>
              <a:rPr lang="fr-FR" dirty="0" err="1"/>
              <a:t>Title</a:t>
            </a:r>
            <a:r>
              <a:rPr lang="fr-FR" dirty="0"/>
              <a:t> 1 (</a:t>
            </a:r>
            <a:r>
              <a:rPr lang="fr-FR" dirty="0" err="1"/>
              <a:t>level</a:t>
            </a:r>
            <a:r>
              <a:rPr lang="fr-FR" dirty="0"/>
              <a:t> 0) </a:t>
            </a:r>
            <a:r>
              <a:rPr lang="fr-FR" dirty="0" err="1"/>
              <a:t>arial</a:t>
            </a:r>
            <a:r>
              <a:rPr lang="fr-FR" dirty="0"/>
              <a:t> 17-point font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 hasCustomPrompt="1"/>
          </p:nvPr>
        </p:nvSpPr>
        <p:spPr>
          <a:xfrm>
            <a:off x="1386000" y="1350000"/>
            <a:ext cx="4441748" cy="3450953"/>
          </a:xfrm>
        </p:spPr>
        <p:txBody>
          <a:bodyPr/>
          <a:lstStyle>
            <a:lvl3pPr marL="0" marR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3pPr>
          </a:lstStyle>
          <a:p>
            <a:pPr lvl="0"/>
            <a:r>
              <a:rPr lang="fr-FR" dirty="0" err="1"/>
              <a:t>Title</a:t>
            </a:r>
            <a:r>
              <a:rPr lang="fr-FR" dirty="0"/>
              <a:t> 2 (</a:t>
            </a:r>
            <a:r>
              <a:rPr lang="fr-FR" dirty="0" err="1"/>
              <a:t>level</a:t>
            </a:r>
            <a:r>
              <a:rPr lang="fr-FR" dirty="0"/>
              <a:t> 1) </a:t>
            </a:r>
            <a:r>
              <a:rPr lang="fr-FR" dirty="0" err="1"/>
              <a:t>arial</a:t>
            </a:r>
            <a:r>
              <a:rPr lang="fr-FR" dirty="0"/>
              <a:t> </a:t>
            </a:r>
            <a:r>
              <a:rPr lang="fr-FR" dirty="0" err="1"/>
              <a:t>bold</a:t>
            </a:r>
            <a:r>
              <a:rPr lang="fr-FR" dirty="0"/>
              <a:t> 14-point font</a:t>
            </a:r>
          </a:p>
          <a:p>
            <a:pPr lvl="1"/>
            <a:r>
              <a:rPr lang="fr-FR" dirty="0" err="1"/>
              <a:t>Subtitle</a:t>
            </a:r>
            <a:r>
              <a:rPr lang="fr-FR" dirty="0"/>
              <a:t> 2 (</a:t>
            </a:r>
            <a:r>
              <a:rPr lang="fr-FR" dirty="0" err="1"/>
              <a:t>level</a:t>
            </a:r>
            <a:r>
              <a:rPr lang="fr-FR" dirty="0"/>
              <a:t> 2) Arial 14-point font</a:t>
            </a:r>
          </a:p>
          <a:p>
            <a:pPr lvl="2"/>
            <a:endParaRPr lang="fr-FR" dirty="0"/>
          </a:p>
          <a:p>
            <a:pPr marL="0" marR="0" lvl="2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Running </a:t>
            </a:r>
            <a:r>
              <a:rPr lang="fr-FR" dirty="0" err="1"/>
              <a:t>text</a:t>
            </a:r>
            <a:r>
              <a:rPr lang="fr-FR" dirty="0"/>
              <a:t> (</a:t>
            </a:r>
            <a:r>
              <a:rPr lang="fr-FR" dirty="0" err="1"/>
              <a:t>level</a:t>
            </a:r>
            <a:r>
              <a:rPr lang="fr-FR" dirty="0"/>
              <a:t> 3) Arial 11-point</a:t>
            </a:r>
          </a:p>
          <a:p>
            <a:pPr lvl="2"/>
            <a:endParaRPr lang="fr-FR" dirty="0"/>
          </a:p>
          <a:p>
            <a:pPr lvl="3"/>
            <a:r>
              <a:rPr lang="fr-FR" dirty="0" err="1"/>
              <a:t>Text</a:t>
            </a:r>
            <a:r>
              <a:rPr lang="fr-FR" dirty="0"/>
              <a:t> </a:t>
            </a:r>
            <a:r>
              <a:rPr lang="fr-FR" dirty="0" err="1"/>
              <a:t>with</a:t>
            </a:r>
            <a:r>
              <a:rPr lang="fr-FR" dirty="0"/>
              <a:t> </a:t>
            </a:r>
            <a:r>
              <a:rPr lang="fr-FR" dirty="0" err="1"/>
              <a:t>bullet</a:t>
            </a:r>
            <a:r>
              <a:rPr lang="fr-FR" dirty="0"/>
              <a:t> (</a:t>
            </a:r>
            <a:r>
              <a:rPr lang="fr-FR" dirty="0" err="1"/>
              <a:t>level</a:t>
            </a:r>
            <a:r>
              <a:rPr lang="fr-FR" dirty="0"/>
              <a:t> 4)</a:t>
            </a:r>
          </a:p>
          <a:p>
            <a:pPr lvl="4"/>
            <a:r>
              <a:rPr lang="fr-FR" dirty="0" err="1"/>
              <a:t>Text</a:t>
            </a:r>
            <a:r>
              <a:rPr lang="fr-FR" dirty="0"/>
              <a:t> </a:t>
            </a:r>
            <a:r>
              <a:rPr lang="fr-FR" dirty="0" err="1"/>
              <a:t>with</a:t>
            </a:r>
            <a:r>
              <a:rPr lang="fr-FR" dirty="0"/>
              <a:t> </a:t>
            </a:r>
            <a:r>
              <a:rPr lang="fr-FR" dirty="0" err="1"/>
              <a:t>indent</a:t>
            </a:r>
            <a:r>
              <a:rPr lang="fr-FR" dirty="0"/>
              <a:t> (</a:t>
            </a:r>
            <a:r>
              <a:rPr lang="fr-FR" dirty="0" err="1"/>
              <a:t>level</a:t>
            </a:r>
            <a:r>
              <a:rPr lang="fr-FR" dirty="0"/>
              <a:t> 5)</a:t>
            </a:r>
          </a:p>
        </p:txBody>
      </p:sp>
      <p:sp>
        <p:nvSpPr>
          <p:cNvPr id="8" name="Espace réservé du texte 7"/>
          <p:cNvSpPr>
            <a:spLocks noGrp="1"/>
          </p:cNvSpPr>
          <p:nvPr>
            <p:ph type="body" sz="quarter" idx="13" hasCustomPrompt="1"/>
          </p:nvPr>
        </p:nvSpPr>
        <p:spPr>
          <a:xfrm>
            <a:off x="791998" y="457117"/>
            <a:ext cx="8172000" cy="322262"/>
          </a:xfrm>
        </p:spPr>
        <p:txBody>
          <a:bodyPr/>
          <a:lstStyle>
            <a:lvl2pPr>
              <a:defRPr/>
            </a:lvl2pPr>
          </a:lstStyle>
          <a:p>
            <a:pPr lvl="1"/>
            <a:r>
              <a:rPr lang="fr-FR" dirty="0" err="1"/>
              <a:t>Subtitle</a:t>
            </a:r>
            <a:r>
              <a:rPr lang="fr-FR" dirty="0"/>
              <a:t> 2 (</a:t>
            </a:r>
            <a:r>
              <a:rPr lang="fr-FR" dirty="0" err="1"/>
              <a:t>level</a:t>
            </a:r>
            <a:r>
              <a:rPr lang="fr-FR" dirty="0"/>
              <a:t> 2) Arial 14- point font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DD52E7CA-940C-4B6E-9E73-0245BA95FC91}" type="slidenum">
              <a:rPr lang="fr-FR" smtClean="0">
                <a:solidFill>
                  <a:srgbClr val="575756"/>
                </a:solidFill>
              </a:rPr>
              <a:pPr/>
              <a:t>‹N°›</a:t>
            </a:fld>
            <a:r>
              <a:rPr lang="fr-FR">
                <a:solidFill>
                  <a:srgbClr val="575756"/>
                </a:solidFill>
              </a:rPr>
              <a:t> /</a:t>
            </a:r>
            <a:endParaRPr lang="fr-FR" dirty="0">
              <a:solidFill>
                <a:srgbClr val="575756"/>
              </a:solidFill>
            </a:endParaRPr>
          </a:p>
        </p:txBody>
      </p:sp>
      <p:sp>
        <p:nvSpPr>
          <p:cNvPr id="9" name="Espace réservé du pied de page 8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>
                <a:solidFill>
                  <a:srgbClr val="17428C"/>
                </a:solidFill>
              </a:rPr>
              <a:t>Presentation title</a:t>
            </a:r>
            <a:endParaRPr lang="fr-FR" dirty="0">
              <a:solidFill>
                <a:srgbClr val="17428C"/>
              </a:solidFill>
            </a:endParaRPr>
          </a:p>
        </p:txBody>
      </p:sp>
      <p:pic>
        <p:nvPicPr>
          <p:cNvPr id="13" name="Image 1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5061" y="4261866"/>
            <a:ext cx="1170431" cy="880872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5177" y="4655195"/>
            <a:ext cx="873679" cy="35442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149992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, visuel 1/3 et aplat coule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3708000" y="1170000"/>
            <a:ext cx="5436000" cy="3974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0" y="4730400"/>
            <a:ext cx="9144000" cy="414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prstClr val="white"/>
              </a:solidFill>
            </a:endParaRPr>
          </a:p>
        </p:txBody>
      </p:sp>
      <p:pic>
        <p:nvPicPr>
          <p:cNvPr id="10" name="Imag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5061" y="4261866"/>
            <a:ext cx="1170431" cy="880872"/>
          </a:xfrm>
          <a:prstGeom prst="rect">
            <a:avLst/>
          </a:prstGeom>
        </p:spPr>
      </p:pic>
      <p:sp>
        <p:nvSpPr>
          <p:cNvPr id="11" name="Espace réservé du numéro de diapositive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52E7CA-940C-4B6E-9E73-0245BA95FC91}" type="slidenum">
              <a:rPr lang="fr-FR" smtClean="0">
                <a:solidFill>
                  <a:srgbClr val="575756"/>
                </a:solidFill>
              </a:rPr>
              <a:pPr/>
              <a:t>‹N°›</a:t>
            </a:fld>
            <a:r>
              <a:rPr lang="fr-FR">
                <a:solidFill>
                  <a:srgbClr val="575756"/>
                </a:solidFill>
              </a:rPr>
              <a:t> /</a:t>
            </a:r>
            <a:endParaRPr lang="fr-FR" dirty="0">
              <a:solidFill>
                <a:srgbClr val="575756"/>
              </a:solidFill>
            </a:endParaRPr>
          </a:p>
        </p:txBody>
      </p:sp>
      <p:sp>
        <p:nvSpPr>
          <p:cNvPr id="12" name="Espace réservé du pied de page 11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fr-FR">
                <a:solidFill>
                  <a:srgbClr val="17428C"/>
                </a:solidFill>
              </a:rPr>
              <a:t>Presentation title</a:t>
            </a:r>
            <a:endParaRPr lang="fr-FR" dirty="0">
              <a:solidFill>
                <a:srgbClr val="17428C"/>
              </a:solidFill>
            </a:endParaRPr>
          </a:p>
        </p:txBody>
      </p:sp>
      <p:sp>
        <p:nvSpPr>
          <p:cNvPr id="13" name="Titre 1"/>
          <p:cNvSpPr>
            <a:spLocks noGrp="1"/>
          </p:cNvSpPr>
          <p:nvPr>
            <p:ph type="title" hasCustomPrompt="1"/>
          </p:nvPr>
        </p:nvSpPr>
        <p:spPr>
          <a:xfrm>
            <a:off x="791999" y="234000"/>
            <a:ext cx="8172000" cy="261610"/>
          </a:xfrm>
        </p:spPr>
        <p:txBody>
          <a:bodyPr/>
          <a:lstStyle/>
          <a:p>
            <a:r>
              <a:rPr lang="fr-FR" dirty="0" err="1"/>
              <a:t>Title</a:t>
            </a:r>
            <a:r>
              <a:rPr lang="fr-FR" dirty="0"/>
              <a:t> 1 (</a:t>
            </a:r>
            <a:r>
              <a:rPr lang="fr-FR" dirty="0" err="1"/>
              <a:t>level</a:t>
            </a:r>
            <a:r>
              <a:rPr lang="fr-FR" dirty="0"/>
              <a:t> 0) </a:t>
            </a:r>
            <a:r>
              <a:rPr lang="fr-FR" dirty="0" err="1"/>
              <a:t>arial</a:t>
            </a:r>
            <a:r>
              <a:rPr lang="fr-FR" dirty="0"/>
              <a:t> 17-point font</a:t>
            </a:r>
          </a:p>
        </p:txBody>
      </p:sp>
      <p:sp>
        <p:nvSpPr>
          <p:cNvPr id="14" name="Espace réservé du contenu 2"/>
          <p:cNvSpPr>
            <a:spLocks noGrp="1"/>
          </p:cNvSpPr>
          <p:nvPr>
            <p:ph idx="1" hasCustomPrompt="1"/>
          </p:nvPr>
        </p:nvSpPr>
        <p:spPr>
          <a:xfrm>
            <a:off x="4068000" y="1447994"/>
            <a:ext cx="4896000" cy="1241878"/>
          </a:xfrm>
        </p:spPr>
        <p:txBody>
          <a:bodyPr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 marL="0" marR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 marL="360363" indent="-360363">
              <a:buFontTx/>
              <a:buBlip>
                <a:blip r:embed="rId4"/>
              </a:buBlip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 dirty="0" err="1"/>
              <a:t>Title</a:t>
            </a:r>
            <a:r>
              <a:rPr lang="fr-FR" dirty="0"/>
              <a:t> 2 (</a:t>
            </a:r>
            <a:r>
              <a:rPr lang="fr-FR" dirty="0" err="1"/>
              <a:t>level</a:t>
            </a:r>
            <a:r>
              <a:rPr lang="fr-FR" dirty="0"/>
              <a:t> 1) </a:t>
            </a:r>
            <a:r>
              <a:rPr lang="fr-FR" dirty="0" err="1"/>
              <a:t>arial</a:t>
            </a:r>
            <a:r>
              <a:rPr lang="fr-FR" dirty="0"/>
              <a:t> </a:t>
            </a:r>
            <a:r>
              <a:rPr lang="fr-FR" dirty="0" err="1"/>
              <a:t>bold</a:t>
            </a:r>
            <a:r>
              <a:rPr lang="fr-FR" dirty="0"/>
              <a:t> 14-point font</a:t>
            </a:r>
          </a:p>
          <a:p>
            <a:pPr lvl="1"/>
            <a:r>
              <a:rPr lang="fr-FR" dirty="0" err="1"/>
              <a:t>Subtitle</a:t>
            </a:r>
            <a:r>
              <a:rPr lang="fr-FR" dirty="0"/>
              <a:t> 2 (</a:t>
            </a:r>
            <a:r>
              <a:rPr lang="fr-FR" dirty="0" err="1"/>
              <a:t>level</a:t>
            </a:r>
            <a:r>
              <a:rPr lang="fr-FR" dirty="0"/>
              <a:t> 2) Arial 14-point font</a:t>
            </a:r>
          </a:p>
          <a:p>
            <a:pPr lvl="2"/>
            <a:endParaRPr lang="fr-FR" dirty="0"/>
          </a:p>
          <a:p>
            <a:pPr marL="0" marR="0" lvl="2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Running </a:t>
            </a:r>
            <a:r>
              <a:rPr lang="fr-FR" dirty="0" err="1"/>
              <a:t>text</a:t>
            </a:r>
            <a:r>
              <a:rPr lang="fr-FR" dirty="0"/>
              <a:t> (</a:t>
            </a:r>
            <a:r>
              <a:rPr lang="fr-FR" dirty="0" err="1"/>
              <a:t>level</a:t>
            </a:r>
            <a:r>
              <a:rPr lang="fr-FR" dirty="0"/>
              <a:t> 3) Arial 11-point</a:t>
            </a:r>
          </a:p>
          <a:p>
            <a:pPr lvl="2"/>
            <a:endParaRPr lang="fr-FR" dirty="0"/>
          </a:p>
          <a:p>
            <a:pPr lvl="3"/>
            <a:r>
              <a:rPr lang="fr-FR" dirty="0" err="1"/>
              <a:t>Text</a:t>
            </a:r>
            <a:r>
              <a:rPr lang="fr-FR" dirty="0"/>
              <a:t> </a:t>
            </a:r>
            <a:r>
              <a:rPr lang="fr-FR" dirty="0" err="1"/>
              <a:t>with</a:t>
            </a:r>
            <a:r>
              <a:rPr lang="fr-FR" dirty="0"/>
              <a:t> </a:t>
            </a:r>
            <a:r>
              <a:rPr lang="fr-FR" dirty="0" err="1"/>
              <a:t>bullet</a:t>
            </a:r>
            <a:r>
              <a:rPr lang="fr-FR" dirty="0"/>
              <a:t> (</a:t>
            </a:r>
            <a:r>
              <a:rPr lang="fr-FR" dirty="0" err="1"/>
              <a:t>level</a:t>
            </a:r>
            <a:r>
              <a:rPr lang="fr-FR" dirty="0"/>
              <a:t> 4)</a:t>
            </a:r>
          </a:p>
          <a:p>
            <a:pPr lvl="4"/>
            <a:r>
              <a:rPr lang="fr-FR" dirty="0" err="1"/>
              <a:t>Text</a:t>
            </a:r>
            <a:r>
              <a:rPr lang="fr-FR" dirty="0"/>
              <a:t> </a:t>
            </a:r>
            <a:r>
              <a:rPr lang="fr-FR" dirty="0" err="1"/>
              <a:t>with</a:t>
            </a:r>
            <a:r>
              <a:rPr lang="fr-FR" dirty="0"/>
              <a:t> </a:t>
            </a:r>
            <a:r>
              <a:rPr lang="fr-FR" dirty="0" err="1"/>
              <a:t>indent</a:t>
            </a:r>
            <a:r>
              <a:rPr lang="fr-FR" dirty="0"/>
              <a:t> (</a:t>
            </a:r>
            <a:r>
              <a:rPr lang="fr-FR" dirty="0" err="1"/>
              <a:t>level</a:t>
            </a:r>
            <a:r>
              <a:rPr lang="fr-FR" dirty="0"/>
              <a:t> 5)</a:t>
            </a:r>
          </a:p>
        </p:txBody>
      </p:sp>
      <p:sp>
        <p:nvSpPr>
          <p:cNvPr id="15" name="Espace réservé du texte 7"/>
          <p:cNvSpPr>
            <a:spLocks noGrp="1"/>
          </p:cNvSpPr>
          <p:nvPr>
            <p:ph type="body" sz="quarter" idx="14" hasCustomPrompt="1"/>
          </p:nvPr>
        </p:nvSpPr>
        <p:spPr>
          <a:xfrm>
            <a:off x="791998" y="457117"/>
            <a:ext cx="8172000" cy="322262"/>
          </a:xfrm>
        </p:spPr>
        <p:txBody>
          <a:bodyPr/>
          <a:lstStyle>
            <a:lvl2pPr>
              <a:defRPr/>
            </a:lvl2pPr>
          </a:lstStyle>
          <a:p>
            <a:pPr lvl="1"/>
            <a:r>
              <a:rPr lang="fr-FR" dirty="0" err="1"/>
              <a:t>Subtitle</a:t>
            </a:r>
            <a:r>
              <a:rPr lang="fr-FR" dirty="0"/>
              <a:t> 2 (</a:t>
            </a:r>
            <a:r>
              <a:rPr lang="fr-FR" dirty="0" err="1"/>
              <a:t>level</a:t>
            </a:r>
            <a:r>
              <a:rPr lang="fr-FR" dirty="0"/>
              <a:t> 2) Arial 14- point font</a:t>
            </a:r>
          </a:p>
        </p:txBody>
      </p:sp>
      <p:pic>
        <p:nvPicPr>
          <p:cNvPr id="19" name="Image 18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5177" y="4655195"/>
            <a:ext cx="873679" cy="354424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991" y="1172812"/>
            <a:ext cx="3421856" cy="355758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468779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ags" Target="../tags/tag2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5971" y="4261866"/>
            <a:ext cx="1170431" cy="880872"/>
          </a:xfrm>
          <a:prstGeom prst="rect">
            <a:avLst/>
          </a:prstGeom>
        </p:spPr>
      </p:pic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791999" y="234000"/>
            <a:ext cx="8172000" cy="261610"/>
          </a:xfrm>
          <a:prstGeom prst="rect">
            <a:avLst/>
          </a:prstGeom>
        </p:spPr>
        <p:txBody>
          <a:bodyPr vert="horz" wrap="square" lIns="91440" tIns="0" rIns="91440" bIns="0" rtlCol="0" anchor="t" anchorCtr="0">
            <a:spAutoFit/>
          </a:bodyPr>
          <a:lstStyle/>
          <a:p>
            <a:r>
              <a:rPr lang="fr-FR" dirty="0" err="1"/>
              <a:t>Title</a:t>
            </a:r>
            <a:r>
              <a:rPr lang="fr-FR" dirty="0"/>
              <a:t> 1 (</a:t>
            </a:r>
            <a:r>
              <a:rPr lang="fr-FR" dirty="0" err="1"/>
              <a:t>level</a:t>
            </a:r>
            <a:r>
              <a:rPr lang="fr-FR" dirty="0"/>
              <a:t> 0) </a:t>
            </a:r>
            <a:r>
              <a:rPr lang="fr-FR" dirty="0" err="1"/>
              <a:t>arial</a:t>
            </a:r>
            <a:r>
              <a:rPr lang="fr-FR" dirty="0"/>
              <a:t> 17-point font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91998" y="1301262"/>
            <a:ext cx="8172000" cy="33699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 err="1"/>
              <a:t>Title</a:t>
            </a:r>
            <a:r>
              <a:rPr lang="fr-FR" dirty="0"/>
              <a:t> 2 (</a:t>
            </a:r>
            <a:r>
              <a:rPr lang="fr-FR" dirty="0" err="1"/>
              <a:t>level</a:t>
            </a:r>
            <a:r>
              <a:rPr lang="fr-FR" dirty="0"/>
              <a:t> 1) </a:t>
            </a:r>
            <a:r>
              <a:rPr lang="fr-FR" dirty="0" err="1"/>
              <a:t>arial</a:t>
            </a:r>
            <a:r>
              <a:rPr lang="fr-FR" dirty="0"/>
              <a:t> </a:t>
            </a:r>
            <a:r>
              <a:rPr lang="fr-FR" dirty="0" err="1"/>
              <a:t>bold</a:t>
            </a:r>
            <a:r>
              <a:rPr lang="fr-FR" dirty="0"/>
              <a:t> 14-point font</a:t>
            </a:r>
          </a:p>
          <a:p>
            <a:pPr lvl="1"/>
            <a:r>
              <a:rPr lang="fr-FR" dirty="0" err="1"/>
              <a:t>Subtitle</a:t>
            </a:r>
            <a:r>
              <a:rPr lang="fr-FR" dirty="0"/>
              <a:t> 2 (</a:t>
            </a:r>
            <a:r>
              <a:rPr lang="fr-FR" dirty="0" err="1"/>
              <a:t>level</a:t>
            </a:r>
            <a:r>
              <a:rPr lang="fr-FR" dirty="0"/>
              <a:t> 2) Arial 14-point font</a:t>
            </a:r>
          </a:p>
          <a:p>
            <a:pPr lvl="2"/>
            <a:endParaRPr lang="fr-FR" dirty="0"/>
          </a:p>
          <a:p>
            <a:pPr marL="0" marR="0" lvl="2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Running </a:t>
            </a:r>
            <a:r>
              <a:rPr lang="fr-FR" dirty="0" err="1"/>
              <a:t>text</a:t>
            </a:r>
            <a:r>
              <a:rPr lang="fr-FR" dirty="0"/>
              <a:t> (</a:t>
            </a:r>
            <a:r>
              <a:rPr lang="fr-FR" dirty="0" err="1"/>
              <a:t>level</a:t>
            </a:r>
            <a:r>
              <a:rPr lang="fr-FR" dirty="0"/>
              <a:t> 3) Arial 11-point</a:t>
            </a:r>
          </a:p>
          <a:p>
            <a:pPr lvl="2"/>
            <a:endParaRPr lang="fr-FR" dirty="0"/>
          </a:p>
          <a:p>
            <a:pPr lvl="3"/>
            <a:r>
              <a:rPr lang="fr-FR" dirty="0" err="1"/>
              <a:t>Text</a:t>
            </a:r>
            <a:r>
              <a:rPr lang="fr-FR" dirty="0"/>
              <a:t> </a:t>
            </a:r>
            <a:r>
              <a:rPr lang="fr-FR" dirty="0" err="1"/>
              <a:t>with</a:t>
            </a:r>
            <a:r>
              <a:rPr lang="fr-FR" dirty="0"/>
              <a:t> </a:t>
            </a:r>
            <a:r>
              <a:rPr lang="fr-FR" dirty="0" err="1"/>
              <a:t>bullet</a:t>
            </a:r>
            <a:r>
              <a:rPr lang="fr-FR" dirty="0"/>
              <a:t> (</a:t>
            </a:r>
            <a:r>
              <a:rPr lang="fr-FR" dirty="0" err="1"/>
              <a:t>level</a:t>
            </a:r>
            <a:r>
              <a:rPr lang="fr-FR" dirty="0"/>
              <a:t> 4)</a:t>
            </a:r>
          </a:p>
          <a:p>
            <a:pPr lvl="4"/>
            <a:r>
              <a:rPr lang="fr-FR" dirty="0" err="1"/>
              <a:t>Text</a:t>
            </a:r>
            <a:r>
              <a:rPr lang="fr-FR" dirty="0"/>
              <a:t> </a:t>
            </a:r>
            <a:r>
              <a:rPr lang="fr-FR" dirty="0" err="1"/>
              <a:t>with</a:t>
            </a:r>
            <a:r>
              <a:rPr lang="fr-FR" dirty="0"/>
              <a:t> </a:t>
            </a:r>
            <a:r>
              <a:rPr lang="fr-FR" dirty="0" err="1"/>
              <a:t>indent</a:t>
            </a:r>
            <a:r>
              <a:rPr lang="fr-FR" dirty="0"/>
              <a:t> (</a:t>
            </a:r>
            <a:r>
              <a:rPr lang="fr-FR" dirty="0" err="1"/>
              <a:t>level</a:t>
            </a:r>
            <a:r>
              <a:rPr lang="fr-FR" dirty="0"/>
              <a:t> 5)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69955" y="4869526"/>
            <a:ext cx="2895600" cy="123111"/>
          </a:xfrm>
          <a:prstGeom prst="rect">
            <a:avLst/>
          </a:prstGeom>
        </p:spPr>
        <p:txBody>
          <a:bodyPr vert="horz" lIns="36000" tIns="0" rIns="36000" bIns="0" rtlCol="0" anchor="ctr">
            <a:spAutoFit/>
          </a:bodyPr>
          <a:lstStyle>
            <a:lvl1pPr algn="l">
              <a:defRPr sz="8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>
                <a:solidFill>
                  <a:srgbClr val="17428C"/>
                </a:solidFill>
              </a:rPr>
              <a:t>Presentation title</a:t>
            </a:r>
            <a:endParaRPr lang="fr-FR" dirty="0">
              <a:solidFill>
                <a:srgbClr val="17428C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0" y="4869526"/>
            <a:ext cx="504000" cy="123111"/>
          </a:xfrm>
          <a:prstGeom prst="rect">
            <a:avLst/>
          </a:prstGeom>
        </p:spPr>
        <p:txBody>
          <a:bodyPr vert="horz" wrap="square" lIns="36000" tIns="0" rIns="36000" bIns="0" rtlCol="0" anchor="ctr">
            <a:spAutoFit/>
          </a:bodyPr>
          <a:lstStyle>
            <a:lvl1pPr algn="r">
              <a:defRPr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DD52E7CA-940C-4B6E-9E73-0245BA95FC91}" type="slidenum">
              <a:rPr lang="fr-FR" smtClean="0">
                <a:solidFill>
                  <a:srgbClr val="575756"/>
                </a:solidFill>
              </a:rPr>
              <a:pPr/>
              <a:t>‹N°›</a:t>
            </a:fld>
            <a:r>
              <a:rPr lang="fr-FR" dirty="0">
                <a:solidFill>
                  <a:srgbClr val="575756"/>
                </a:solidFill>
              </a:rPr>
              <a:t> /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000" y="-4138"/>
            <a:ext cx="454152" cy="469393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5055" y="4635317"/>
            <a:ext cx="873679" cy="354424"/>
          </a:xfrm>
          <a:prstGeom prst="rect">
            <a:avLst/>
          </a:prstGeom>
        </p:spPr>
      </p:pic>
    </p:spTree>
    <p:custDataLst>
      <p:tags r:id="rId16"/>
    </p:custDataLst>
    <p:extLst>
      <p:ext uri="{BB962C8B-B14F-4D97-AF65-F5344CB8AC3E}">
        <p14:creationId xmlns:p14="http://schemas.microsoft.com/office/powerpoint/2010/main" val="18616571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6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  <p:sldLayoutId id="2147483722" r:id="rId12"/>
    <p:sldLayoutId id="2147483723" r:id="rId13"/>
    <p:sldLayoutId id="2147483724" r:id="rId14"/>
  </p:sldLayoutIdLst>
  <p:hf hdr="0" dt="0"/>
  <p:txStyles>
    <p:titleStyle>
      <a:lvl1pPr algn="l" defTabSz="914400" rtl="0" eaLnBrk="1" latinLnBrk="0" hangingPunct="1">
        <a:spcBef>
          <a:spcPct val="0"/>
        </a:spcBef>
        <a:buNone/>
        <a:defRPr sz="1700" kern="1200" cap="all" baseline="0">
          <a:solidFill>
            <a:schemeClr val="tx2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0"/>
        </a:spcBef>
        <a:buFont typeface="Arial" panose="020B0604020202020204" pitchFamily="34" charset="0"/>
        <a:buNone/>
        <a:defRPr sz="1400" b="1" kern="1200" cap="all" baseline="0">
          <a:solidFill>
            <a:schemeClr val="accent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0" indent="0" algn="l" defTabSz="914400" rtl="0" eaLnBrk="1" latinLnBrk="0" hangingPunct="1">
        <a:lnSpc>
          <a:spcPct val="90000"/>
        </a:lnSpc>
        <a:spcBef>
          <a:spcPts val="0"/>
        </a:spcBef>
        <a:buFont typeface="Arial" panose="020B0604020202020204" pitchFamily="34" charset="0"/>
        <a:buNone/>
        <a:defRPr sz="1400" b="0" kern="120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0" marR="0" indent="0" algn="l" defTabSz="914400" rtl="0" eaLnBrk="1" fontAlgn="auto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 typeface="Arial" panose="020B0604020202020204" pitchFamily="34" charset="0"/>
        <a:buNone/>
        <a:tabLst/>
        <a:defRPr sz="1100" kern="120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88900" indent="-88900" algn="l" defTabSz="914400" rtl="0" eaLnBrk="1" latinLnBrk="0" hangingPunct="1">
        <a:lnSpc>
          <a:spcPct val="90000"/>
        </a:lnSpc>
        <a:spcBef>
          <a:spcPts val="0"/>
        </a:spcBef>
        <a:buFont typeface="Arial" panose="020B0604020202020204" pitchFamily="34" charset="0"/>
        <a:buChar char="•"/>
        <a:defRPr sz="1100" kern="120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360363" indent="-360363" algn="l" defTabSz="914400" rtl="0" eaLnBrk="1" latinLnBrk="0" hangingPunct="1">
        <a:lnSpc>
          <a:spcPct val="90000"/>
        </a:lnSpc>
        <a:spcBef>
          <a:spcPts val="0"/>
        </a:spcBef>
        <a:buFontTx/>
        <a:buBlip>
          <a:blip r:embed="rId20"/>
        </a:buBlip>
        <a:defRPr sz="1100" kern="120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1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0.xml"/><Relationship Id="rId4" Type="http://schemas.openxmlformats.org/officeDocument/2006/relationships/image" Target="../media/image43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Relationship Id="rId4" Type="http://schemas.openxmlformats.org/officeDocument/2006/relationships/slide" Target="slide8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ctrTitle"/>
          </p:nvPr>
        </p:nvSpPr>
        <p:spPr>
          <a:xfrm>
            <a:off x="4994029" y="2292252"/>
            <a:ext cx="3960000" cy="2000548"/>
          </a:xfrm>
        </p:spPr>
        <p:txBody>
          <a:bodyPr/>
          <a:lstStyle/>
          <a:p>
            <a:r>
              <a:rPr lang="fr-FR" dirty="0"/>
              <a:t>Grille d’EVALUATION TMS-PENIBILITE MM&amp;PP</a:t>
            </a:r>
            <a:br>
              <a:rPr lang="fr-FR" dirty="0"/>
            </a:br>
            <a:r>
              <a:rPr lang="fr-FR" dirty="0"/>
              <a:t>2016</a:t>
            </a:r>
            <a:br>
              <a:rPr lang="fr-FR" dirty="0"/>
            </a:br>
            <a:endParaRPr lang="fr-FR" dirty="0"/>
          </a:p>
        </p:txBody>
      </p:sp>
      <p:sp>
        <p:nvSpPr>
          <p:cNvPr id="2" name="ZoneTexte 1"/>
          <p:cNvSpPr txBox="1"/>
          <p:nvPr/>
        </p:nvSpPr>
        <p:spPr>
          <a:xfrm>
            <a:off x="0" y="4716943"/>
            <a:ext cx="38064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Décembre 2016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796881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91999" y="170202"/>
            <a:ext cx="8172000" cy="261610"/>
          </a:xfrm>
        </p:spPr>
        <p:txBody>
          <a:bodyPr/>
          <a:lstStyle/>
          <a:p>
            <a:r>
              <a:rPr lang="fr-FR" dirty="0"/>
              <a:t>Grille d’EVALUATION TMS - PENIBILITE MM&amp;PP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FR" dirty="0"/>
              <a:t>Comment renseigner la grille?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DD52E7CA-940C-4B6E-9E73-0245BA95FC91}" type="slidenum">
              <a:rPr lang="fr-FR" smtClean="0">
                <a:solidFill>
                  <a:srgbClr val="575756"/>
                </a:solidFill>
              </a:rPr>
              <a:pPr/>
              <a:t>10</a:t>
            </a:fld>
            <a:r>
              <a:rPr lang="fr-FR">
                <a:solidFill>
                  <a:srgbClr val="575756"/>
                </a:solidFill>
              </a:rPr>
              <a:t> /</a:t>
            </a:r>
            <a:endParaRPr lang="fr-FR" dirty="0">
              <a:solidFill>
                <a:srgbClr val="575756"/>
              </a:solidFill>
            </a:endParaRP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4429"/>
          <a:stretch/>
        </p:blipFill>
        <p:spPr bwMode="auto">
          <a:xfrm>
            <a:off x="749562" y="765544"/>
            <a:ext cx="3430988" cy="4295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6770" t="3707" r="26886" b="89648"/>
          <a:stretch/>
        </p:blipFill>
        <p:spPr bwMode="auto">
          <a:xfrm>
            <a:off x="4401879" y="1020724"/>
            <a:ext cx="1477926" cy="2264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4" name="Connecteur droit avec flèche 13"/>
          <p:cNvCxnSpPr/>
          <p:nvPr/>
        </p:nvCxnSpPr>
        <p:spPr>
          <a:xfrm>
            <a:off x="3143096" y="1217427"/>
            <a:ext cx="1428904" cy="9037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ZoneTexte 5"/>
          <p:cNvSpPr txBox="1"/>
          <p:nvPr/>
        </p:nvSpPr>
        <p:spPr>
          <a:xfrm>
            <a:off x="5879805" y="595423"/>
            <a:ext cx="313660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1600" dirty="0"/>
              <a:t>La durée ne concerne que la pénibilité. </a:t>
            </a:r>
          </a:p>
          <a:p>
            <a:pPr algn="just"/>
            <a:r>
              <a:rPr lang="fr-FR" sz="1600" dirty="0"/>
              <a:t>Les postures coudes, cou et mains/poignets ne sont donc pas concernées. ( case grisée)</a:t>
            </a:r>
          </a:p>
          <a:p>
            <a:pPr algn="just"/>
            <a:r>
              <a:rPr lang="fr-FR" sz="1600" dirty="0"/>
              <a:t>Cette durée doit être précisée en minutes pour chaque type de posture.</a:t>
            </a:r>
          </a:p>
          <a:p>
            <a:pPr algn="just"/>
            <a:r>
              <a:rPr lang="fr-FR" sz="1600" dirty="0"/>
              <a:t>      Elle ne concerne que les postures maintenues. </a:t>
            </a:r>
          </a:p>
        </p:txBody>
      </p:sp>
      <p:pic>
        <p:nvPicPr>
          <p:cNvPr id="15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2071" t="84240" r="26084" b="14259"/>
          <a:stretch/>
        </p:blipFill>
        <p:spPr bwMode="auto">
          <a:xfrm>
            <a:off x="3576522" y="3597146"/>
            <a:ext cx="2047472" cy="5316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6" name="Connecteur droit avec flèche 15"/>
          <p:cNvCxnSpPr/>
          <p:nvPr/>
        </p:nvCxnSpPr>
        <p:spPr>
          <a:xfrm flipV="1">
            <a:off x="3295496" y="4019107"/>
            <a:ext cx="766141" cy="99680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ZoneTexte 17"/>
          <p:cNvSpPr txBox="1"/>
          <p:nvPr/>
        </p:nvSpPr>
        <p:spPr>
          <a:xfrm>
            <a:off x="5677787" y="3545284"/>
            <a:ext cx="3338624" cy="15696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fr-FR" sz="1600" dirty="0"/>
              <a:t>Le total cumulé se renseigne automatiquement.</a:t>
            </a:r>
          </a:p>
          <a:p>
            <a:pPr algn="just"/>
            <a:r>
              <a:rPr lang="fr-FR" sz="1600" dirty="0"/>
              <a:t> Il est nécessaire pour déterminer le % de  temps écoulé au poste sur le facteur pénibilité « postures pénibles ».</a:t>
            </a:r>
          </a:p>
        </p:txBody>
      </p:sp>
      <p:sp>
        <p:nvSpPr>
          <p:cNvPr id="22" name="Ellipse 21"/>
          <p:cNvSpPr/>
          <p:nvPr/>
        </p:nvSpPr>
        <p:spPr>
          <a:xfrm>
            <a:off x="2700670" y="4880344"/>
            <a:ext cx="594826" cy="263156"/>
          </a:xfrm>
          <a:prstGeom prst="ellipse">
            <a:avLst/>
          </a:prstGeom>
          <a:noFill/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7" name="Picture 6" descr="C:\Users\a4213451\AppData\Local\Microsoft\Windows\Temporary Internet Files\Content.IE5\1M6NEVMU\600px-Panneau_attention.svg[1]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709991">
            <a:off x="5991208" y="2574632"/>
            <a:ext cx="254141" cy="211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91074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91999" y="170202"/>
            <a:ext cx="8172000" cy="261610"/>
          </a:xfrm>
        </p:spPr>
        <p:txBody>
          <a:bodyPr/>
          <a:lstStyle/>
          <a:p>
            <a:r>
              <a:rPr lang="fr-FR" dirty="0"/>
              <a:t>Grille d’EVALUATION TMS - PENIBILITE MM&amp;PP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FR" dirty="0"/>
              <a:t>Comment renseigner la grille?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DD52E7CA-940C-4B6E-9E73-0245BA95FC91}" type="slidenum">
              <a:rPr lang="fr-FR" smtClean="0">
                <a:solidFill>
                  <a:srgbClr val="575756"/>
                </a:solidFill>
              </a:rPr>
              <a:pPr/>
              <a:t>11</a:t>
            </a:fld>
            <a:r>
              <a:rPr lang="fr-FR">
                <a:solidFill>
                  <a:srgbClr val="575756"/>
                </a:solidFill>
              </a:rPr>
              <a:t> /</a:t>
            </a:r>
            <a:endParaRPr lang="fr-FR" dirty="0">
              <a:solidFill>
                <a:srgbClr val="575756"/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05416" y="701748"/>
            <a:ext cx="3353932" cy="42003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8971" t="3604" r="12122" b="87174"/>
          <a:stretch/>
        </p:blipFill>
        <p:spPr bwMode="auto">
          <a:xfrm>
            <a:off x="4507170" y="678267"/>
            <a:ext cx="1067766" cy="138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Connecteur droit avec flèche 7"/>
          <p:cNvCxnSpPr/>
          <p:nvPr/>
        </p:nvCxnSpPr>
        <p:spPr>
          <a:xfrm flipV="1">
            <a:off x="3857548" y="988828"/>
            <a:ext cx="873940" cy="13556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ZoneTexte 11"/>
          <p:cNvSpPr txBox="1"/>
          <p:nvPr/>
        </p:nvSpPr>
        <p:spPr>
          <a:xfrm>
            <a:off x="5574936" y="678266"/>
            <a:ext cx="337767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1200" dirty="0"/>
              <a:t>L’  « effort-Poids/Mouvement »  ne concerne que les TMS.</a:t>
            </a:r>
          </a:p>
          <a:p>
            <a:pPr algn="just"/>
            <a:r>
              <a:rPr lang="fr-FR" sz="1200" dirty="0"/>
              <a:t>La question à se poser est la suivante:</a:t>
            </a:r>
          </a:p>
          <a:p>
            <a:pPr algn="just"/>
            <a:r>
              <a:rPr lang="fr-FR" sz="1200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Y-a-t-il des efforts exercés, des charges lourdes &gt; 5 kg (soulever, pousser-tirer) quels que soient les conditions ?</a:t>
            </a:r>
          </a:p>
          <a:p>
            <a:pPr algn="just"/>
            <a:r>
              <a:rPr lang="fr-FR" sz="1200" b="1" dirty="0">
                <a:solidFill>
                  <a:schemeClr val="accent2"/>
                </a:solidFill>
              </a:rPr>
              <a:t>Si réponse OUI </a:t>
            </a:r>
            <a:r>
              <a:rPr lang="fr-FR" sz="1200" b="1" dirty="0">
                <a:solidFill>
                  <a:schemeClr val="accent2"/>
                </a:solidFill>
                <a:sym typeface="Wingdings" panose="05000000000000000000" pitchFamily="2" charset="2"/>
              </a:rPr>
              <a:t> Effort = OUI</a:t>
            </a:r>
          </a:p>
          <a:p>
            <a:pPr algn="just"/>
            <a:r>
              <a:rPr lang="fr-FR" sz="1200" b="1" dirty="0">
                <a:solidFill>
                  <a:srgbClr val="7030A0"/>
                </a:solidFill>
                <a:sym typeface="Wingdings" panose="05000000000000000000" pitchFamily="2" charset="2"/>
              </a:rPr>
              <a:t>Si la réponse est NON</a:t>
            </a:r>
            <a:r>
              <a:rPr lang="fr-FR" sz="1200" b="1" dirty="0">
                <a:sym typeface="Wingdings" panose="05000000000000000000" pitchFamily="2" charset="2"/>
              </a:rPr>
              <a:t> </a:t>
            </a:r>
            <a:r>
              <a:rPr lang="fr-FR" sz="1200" dirty="0">
                <a:sym typeface="Wingdings" panose="05000000000000000000" pitchFamily="2" charset="2"/>
              </a:rPr>
              <a:t> il faut se poser d’autres questions pour s’assurer qu’il n’y a pas de facteurs aggravants : </a:t>
            </a:r>
            <a:endParaRPr lang="fr-FR" sz="1200" dirty="0"/>
          </a:p>
        </p:txBody>
      </p:sp>
      <p:sp>
        <p:nvSpPr>
          <p:cNvPr id="14" name="ZoneTexte 13"/>
          <p:cNvSpPr txBox="1"/>
          <p:nvPr/>
        </p:nvSpPr>
        <p:spPr>
          <a:xfrm>
            <a:off x="4347677" y="2529149"/>
            <a:ext cx="490264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Tx/>
              <a:buChar char="-"/>
            </a:pPr>
            <a:r>
              <a:rPr lang="fr-FR" sz="1200" dirty="0"/>
              <a:t>Y-a-t-il des déplacements avec charge ? </a:t>
            </a:r>
          </a:p>
          <a:p>
            <a:pPr marL="171450" indent="-171450">
              <a:buFontTx/>
              <a:buChar char="-"/>
            </a:pPr>
            <a:r>
              <a:rPr lang="fr-FR" sz="1200" dirty="0"/>
              <a:t>Y-a-t-il des objets difficiles à saisir, fragiles ? </a:t>
            </a:r>
          </a:p>
          <a:p>
            <a:pPr marL="171450" indent="-171450">
              <a:buFontTx/>
              <a:buChar char="-"/>
            </a:pPr>
            <a:r>
              <a:rPr lang="fr-FR" sz="1200" dirty="0"/>
              <a:t>Y-a-t-il des objets encombrants à manutentionner ou à déplacer ? </a:t>
            </a:r>
          </a:p>
          <a:p>
            <a:pPr marL="171450" indent="-171450">
              <a:buFontTx/>
              <a:buChar char="-"/>
            </a:pPr>
            <a:r>
              <a:rPr lang="fr-FR" sz="1200" dirty="0"/>
              <a:t>Y-a-t-il un espace de travail inadapté (restreint, encombré,…) ?</a:t>
            </a:r>
          </a:p>
          <a:p>
            <a:pPr marL="171450" indent="-171450">
              <a:buFontTx/>
              <a:buChar char="-"/>
            </a:pPr>
            <a:r>
              <a:rPr lang="fr-FR" sz="1200" dirty="0"/>
              <a:t>Y-a-t-il des hauteurs de pose et dépose contraignantes ? </a:t>
            </a:r>
          </a:p>
          <a:p>
            <a:pPr marL="171450" indent="-171450">
              <a:buFontTx/>
              <a:buChar char="-"/>
            </a:pPr>
            <a:r>
              <a:rPr lang="fr-FR" sz="1200" dirty="0"/>
              <a:t>Y-a-t-il des postures contraignantes du dos : torsion et/ou flexion latérale ? </a:t>
            </a:r>
          </a:p>
        </p:txBody>
      </p:sp>
      <p:cxnSp>
        <p:nvCxnSpPr>
          <p:cNvPr id="18" name="Connecteur droit avec flèche 17"/>
          <p:cNvCxnSpPr/>
          <p:nvPr/>
        </p:nvCxnSpPr>
        <p:spPr>
          <a:xfrm>
            <a:off x="6799000" y="3839713"/>
            <a:ext cx="0" cy="39204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9" name="ZoneTexte 18"/>
          <p:cNvSpPr txBox="1"/>
          <p:nvPr/>
        </p:nvSpPr>
        <p:spPr>
          <a:xfrm>
            <a:off x="4359348" y="4231755"/>
            <a:ext cx="34343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1200" dirty="0"/>
              <a:t>si la réponse est </a:t>
            </a:r>
            <a:r>
              <a:rPr lang="fr-FR" sz="1200" b="1" dirty="0">
                <a:solidFill>
                  <a:schemeClr val="accent2"/>
                </a:solidFill>
              </a:rPr>
              <a:t>OUI</a:t>
            </a:r>
            <a:r>
              <a:rPr lang="fr-FR" sz="1200" dirty="0"/>
              <a:t> à au moins </a:t>
            </a:r>
            <a:r>
              <a:rPr lang="fr-FR" sz="1200" b="1" dirty="0">
                <a:solidFill>
                  <a:schemeClr val="accent2"/>
                </a:solidFill>
              </a:rPr>
              <a:t>3</a:t>
            </a:r>
            <a:r>
              <a:rPr lang="fr-FR" sz="1200" dirty="0"/>
              <a:t> des questions ci-dessus, cela constitue des facteurs aggravants et l’effort considéré comme </a:t>
            </a:r>
            <a:r>
              <a:rPr lang="fr-FR" sz="1200" b="1" u="sng" dirty="0">
                <a:solidFill>
                  <a:srgbClr val="7030A0"/>
                </a:solidFill>
              </a:rPr>
              <a:t>NON</a:t>
            </a:r>
            <a:r>
              <a:rPr lang="fr-FR" sz="1200" dirty="0"/>
              <a:t> passera à </a:t>
            </a:r>
            <a:r>
              <a:rPr lang="fr-FR" sz="1200" b="1" u="sng" dirty="0">
                <a:solidFill>
                  <a:schemeClr val="accent2"/>
                </a:solidFill>
              </a:rPr>
              <a:t>OUI</a:t>
            </a:r>
            <a:endParaRPr lang="fr-FR" sz="120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84517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91999" y="170202"/>
            <a:ext cx="8172000" cy="261610"/>
          </a:xfrm>
        </p:spPr>
        <p:txBody>
          <a:bodyPr/>
          <a:lstStyle/>
          <a:p>
            <a:r>
              <a:rPr lang="fr-FR" dirty="0"/>
              <a:t>Grille d’EVALUATION TMS - PENIBILITE MM&amp;PP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FR" dirty="0"/>
              <a:t>Comment renseigner la grille?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DD52E7CA-940C-4B6E-9E73-0245BA95FC91}" type="slidenum">
              <a:rPr lang="fr-FR" smtClean="0">
                <a:solidFill>
                  <a:srgbClr val="575756"/>
                </a:solidFill>
              </a:rPr>
              <a:pPr/>
              <a:t>12</a:t>
            </a:fld>
            <a:r>
              <a:rPr lang="fr-FR">
                <a:solidFill>
                  <a:srgbClr val="575756"/>
                </a:solidFill>
              </a:rPr>
              <a:t> /</a:t>
            </a:r>
            <a:endParaRPr lang="fr-FR" dirty="0">
              <a:solidFill>
                <a:srgbClr val="575756"/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05416" y="701748"/>
            <a:ext cx="3353932" cy="42003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6805" t="3849" b="87428"/>
          <a:stretch/>
        </p:blipFill>
        <p:spPr bwMode="auto">
          <a:xfrm>
            <a:off x="4529467" y="821367"/>
            <a:ext cx="1786271" cy="14788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Connecteur droit avec flèche 7"/>
          <p:cNvCxnSpPr/>
          <p:nvPr/>
        </p:nvCxnSpPr>
        <p:spPr>
          <a:xfrm>
            <a:off x="4273252" y="956932"/>
            <a:ext cx="873940" cy="9569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0698" t="3713" r="18810" b="87174"/>
          <a:stretch/>
        </p:blipFill>
        <p:spPr bwMode="auto">
          <a:xfrm>
            <a:off x="4534266" y="2419152"/>
            <a:ext cx="1781472" cy="19376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6" name="Connecteur droit avec flèche 15"/>
          <p:cNvCxnSpPr/>
          <p:nvPr/>
        </p:nvCxnSpPr>
        <p:spPr>
          <a:xfrm>
            <a:off x="3510216" y="965793"/>
            <a:ext cx="1433924" cy="183613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ZoneTexte 10"/>
          <p:cNvSpPr txBox="1"/>
          <p:nvPr/>
        </p:nvSpPr>
        <p:spPr>
          <a:xfrm>
            <a:off x="6496493" y="1883858"/>
            <a:ext cx="248801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dirty="0"/>
              <a:t>Les niveaux de pénibilité et de TMS donneront lieu à des priorisations dans le plan d’actions.</a:t>
            </a:r>
          </a:p>
        </p:txBody>
      </p:sp>
    </p:spTree>
    <p:extLst>
      <p:ext uri="{BB962C8B-B14F-4D97-AF65-F5344CB8AC3E}">
        <p14:creationId xmlns:p14="http://schemas.microsoft.com/office/powerpoint/2010/main" val="42218324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exte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FR" dirty="0"/>
              <a:t>EXEMPLE</a:t>
            </a:r>
          </a:p>
        </p:txBody>
      </p:sp>
      <p:sp>
        <p:nvSpPr>
          <p:cNvPr id="29" name="Titre 1"/>
          <p:cNvSpPr>
            <a:spLocks noGrp="1"/>
          </p:cNvSpPr>
          <p:nvPr>
            <p:ph type="title"/>
          </p:nvPr>
        </p:nvSpPr>
        <p:spPr>
          <a:xfrm>
            <a:off x="791999" y="170202"/>
            <a:ext cx="8172000" cy="261610"/>
          </a:xfrm>
        </p:spPr>
        <p:txBody>
          <a:bodyPr/>
          <a:lstStyle/>
          <a:p>
            <a:r>
              <a:rPr lang="fr-FR" dirty="0"/>
              <a:t>Grille d’EVALUATION TMS - PENIBILITE MM&amp;PP</a:t>
            </a:r>
          </a:p>
        </p:txBody>
      </p:sp>
      <p:grpSp>
        <p:nvGrpSpPr>
          <p:cNvPr id="2" name="Groupe 1"/>
          <p:cNvGrpSpPr/>
          <p:nvPr/>
        </p:nvGrpSpPr>
        <p:grpSpPr>
          <a:xfrm>
            <a:off x="414338" y="650081"/>
            <a:ext cx="8729662" cy="4336257"/>
            <a:chOff x="414338" y="650081"/>
            <a:chExt cx="8729662" cy="4336257"/>
          </a:xfrm>
        </p:grpSpPr>
        <p:pic>
          <p:nvPicPr>
            <p:cNvPr id="2058" name="Picture 10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4338" y="816768"/>
              <a:ext cx="8170165" cy="3600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1" name="Rectangle 30"/>
            <p:cNvSpPr/>
            <p:nvPr/>
          </p:nvSpPr>
          <p:spPr>
            <a:xfrm>
              <a:off x="2070100" y="650081"/>
              <a:ext cx="2692400" cy="347662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000" dirty="0">
                  <a:solidFill>
                    <a:schemeClr val="tx1"/>
                  </a:solidFill>
                </a:rPr>
                <a:t>Temps de cycle = 60 min donc poste concerné uniquement par la pénibilité</a:t>
              </a:r>
            </a:p>
          </p:txBody>
        </p:sp>
        <p:sp>
          <p:nvSpPr>
            <p:cNvPr id="44" name="Rectangle 43"/>
            <p:cNvSpPr/>
            <p:nvPr/>
          </p:nvSpPr>
          <p:spPr>
            <a:xfrm>
              <a:off x="6848475" y="1890712"/>
              <a:ext cx="2295525" cy="576264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000" dirty="0">
                  <a:solidFill>
                    <a:schemeClr val="tx1"/>
                  </a:solidFill>
                </a:rPr>
                <a:t>Pas de posture assises ni accroupi donc la fréquence et la gravité sont à niveau 1 </a:t>
              </a:r>
              <a:r>
                <a:rPr lang="fr-FR" sz="1000" dirty="0">
                  <a:solidFill>
                    <a:schemeClr val="tx1"/>
                  </a:solidFill>
                  <a:sym typeface="Wingdings" panose="05000000000000000000" pitchFamily="2" charset="2"/>
                </a:rPr>
                <a:t> niveau de pénibilité = 1</a:t>
              </a:r>
              <a:endParaRPr lang="fr-FR" sz="1000" dirty="0">
                <a:solidFill>
                  <a:schemeClr val="tx1"/>
                </a:solidFill>
              </a:endParaRPr>
            </a:p>
          </p:txBody>
        </p:sp>
        <p:sp>
          <p:nvSpPr>
            <p:cNvPr id="45" name="Rectangle 44"/>
            <p:cNvSpPr/>
            <p:nvPr/>
          </p:nvSpPr>
          <p:spPr>
            <a:xfrm>
              <a:off x="2517775" y="4281036"/>
              <a:ext cx="2552700" cy="381452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fr-FR" sz="1000" dirty="0">
                  <a:solidFill>
                    <a:schemeClr val="accent2">
                      <a:lumMod val="75000"/>
                    </a:schemeClr>
                  </a:solidFill>
                </a:rPr>
                <a:t>Si posture maintenue &gt; 45 ° = Cotation 4</a:t>
              </a:r>
            </a:p>
          </p:txBody>
        </p:sp>
        <p:cxnSp>
          <p:nvCxnSpPr>
            <p:cNvPr id="40" name="Connecteur droit avec flèche 39"/>
            <p:cNvCxnSpPr/>
            <p:nvPr/>
          </p:nvCxnSpPr>
          <p:spPr>
            <a:xfrm flipH="1">
              <a:off x="1628775" y="823912"/>
              <a:ext cx="577552" cy="47845"/>
            </a:xfrm>
            <a:prstGeom prst="straightConnector1">
              <a:avLst/>
            </a:prstGeom>
            <a:ln>
              <a:solidFill>
                <a:srgbClr val="7030A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Connecteur droit avec flèche 45"/>
            <p:cNvCxnSpPr>
              <a:stCxn id="45" idx="1"/>
            </p:cNvCxnSpPr>
            <p:nvPr/>
          </p:nvCxnSpPr>
          <p:spPr>
            <a:xfrm flipH="1" flipV="1">
              <a:off x="952500" y="3081557"/>
              <a:ext cx="1565275" cy="1390205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Connecteur droit avec flèche 47"/>
            <p:cNvCxnSpPr>
              <a:stCxn id="45" idx="1"/>
            </p:cNvCxnSpPr>
            <p:nvPr/>
          </p:nvCxnSpPr>
          <p:spPr>
            <a:xfrm flipH="1" flipV="1">
              <a:off x="1114425" y="3701128"/>
              <a:ext cx="1403350" cy="770634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Connecteur droit avec flèche 49"/>
            <p:cNvCxnSpPr/>
            <p:nvPr/>
          </p:nvCxnSpPr>
          <p:spPr>
            <a:xfrm flipV="1">
              <a:off x="4943475" y="3596134"/>
              <a:ext cx="419100" cy="684902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Rectangle 55"/>
            <p:cNvSpPr/>
            <p:nvPr/>
          </p:nvSpPr>
          <p:spPr>
            <a:xfrm>
              <a:off x="3463926" y="2637057"/>
              <a:ext cx="2006822" cy="495984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fr-FR" sz="1000" dirty="0">
                  <a:solidFill>
                    <a:schemeClr val="accent2">
                      <a:lumMod val="75000"/>
                    </a:schemeClr>
                  </a:solidFill>
                </a:rPr>
                <a:t>Posture maintenue au niveau du dos &gt; 4 sec donc cotation = 4</a:t>
              </a:r>
            </a:p>
          </p:txBody>
        </p:sp>
        <p:cxnSp>
          <p:nvCxnSpPr>
            <p:cNvPr id="57" name="Connecteur droit avec flèche 56"/>
            <p:cNvCxnSpPr>
              <a:stCxn id="56" idx="2"/>
            </p:cNvCxnSpPr>
            <p:nvPr/>
          </p:nvCxnSpPr>
          <p:spPr>
            <a:xfrm>
              <a:off x="4467337" y="3133041"/>
              <a:ext cx="16041" cy="281299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Rectangle 60"/>
            <p:cNvSpPr/>
            <p:nvPr/>
          </p:nvSpPr>
          <p:spPr>
            <a:xfrm>
              <a:off x="5619750" y="4226042"/>
              <a:ext cx="2313781" cy="76029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fr-FR" sz="1000" dirty="0">
                  <a:solidFill>
                    <a:srgbClr val="0070C0"/>
                  </a:solidFill>
                </a:rPr>
                <a:t>Calcul de la durée de la posture maintenue dans le poste = 15 min dans le cycle x le nb de cycle (5), soit un total de 75 min</a:t>
              </a:r>
            </a:p>
          </p:txBody>
        </p:sp>
        <p:cxnSp>
          <p:nvCxnSpPr>
            <p:cNvPr id="62" name="Connecteur droit avec flèche 61"/>
            <p:cNvCxnSpPr/>
            <p:nvPr/>
          </p:nvCxnSpPr>
          <p:spPr>
            <a:xfrm flipH="1" flipV="1">
              <a:off x="6102350" y="3596134"/>
              <a:ext cx="100013" cy="629908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712863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4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DD52E7CA-940C-4B6E-9E73-0245BA95FC91}" type="slidenum">
              <a:rPr lang="fr-FR" smtClean="0">
                <a:solidFill>
                  <a:srgbClr val="575756"/>
                </a:solidFill>
              </a:rPr>
              <a:pPr/>
              <a:t>14</a:t>
            </a:fld>
            <a:r>
              <a:rPr lang="fr-FR">
                <a:solidFill>
                  <a:srgbClr val="575756"/>
                </a:solidFill>
              </a:rPr>
              <a:t> /</a:t>
            </a:r>
            <a:endParaRPr lang="fr-FR" dirty="0">
              <a:solidFill>
                <a:srgbClr val="575756"/>
              </a:solidFill>
            </a:endParaRPr>
          </a:p>
        </p:txBody>
      </p:sp>
      <p:sp>
        <p:nvSpPr>
          <p:cNvPr id="8" name="Titre 1"/>
          <p:cNvSpPr>
            <a:spLocks noGrp="1"/>
          </p:cNvSpPr>
          <p:nvPr>
            <p:ph type="title"/>
          </p:nvPr>
        </p:nvSpPr>
        <p:spPr>
          <a:xfrm>
            <a:off x="791999" y="170202"/>
            <a:ext cx="8172000" cy="261610"/>
          </a:xfrm>
        </p:spPr>
        <p:txBody>
          <a:bodyPr/>
          <a:lstStyle/>
          <a:p>
            <a:r>
              <a:rPr lang="fr-FR" dirty="0"/>
              <a:t>Grille d’EVALUATION TMS - PENIBILITE MM&amp;PP</a:t>
            </a:r>
          </a:p>
        </p:txBody>
      </p:sp>
      <p:sp>
        <p:nvSpPr>
          <p:cNvPr id="9" name="Espace réservé du texte 3"/>
          <p:cNvSpPr>
            <a:spLocks noGrp="1"/>
          </p:cNvSpPr>
          <p:nvPr>
            <p:ph type="body" sz="quarter" idx="13"/>
          </p:nvPr>
        </p:nvSpPr>
        <p:spPr>
          <a:xfrm>
            <a:off x="791998" y="457200"/>
            <a:ext cx="8172000" cy="322262"/>
          </a:xfrm>
        </p:spPr>
        <p:txBody>
          <a:bodyPr/>
          <a:lstStyle/>
          <a:p>
            <a:r>
              <a:rPr lang="fr-FR" dirty="0"/>
              <a:t>EXEMPLE</a:t>
            </a:r>
          </a:p>
        </p:txBody>
      </p:sp>
      <p:grpSp>
        <p:nvGrpSpPr>
          <p:cNvPr id="2" name="Groupe 1"/>
          <p:cNvGrpSpPr/>
          <p:nvPr/>
        </p:nvGrpSpPr>
        <p:grpSpPr>
          <a:xfrm>
            <a:off x="245548" y="650081"/>
            <a:ext cx="8898452" cy="4012407"/>
            <a:chOff x="245548" y="650081"/>
            <a:chExt cx="8898452" cy="4012407"/>
          </a:xfrm>
        </p:grpSpPr>
        <p:cxnSp>
          <p:nvCxnSpPr>
            <p:cNvPr id="48" name="Connecteur droit avec flèche 47"/>
            <p:cNvCxnSpPr/>
            <p:nvPr/>
          </p:nvCxnSpPr>
          <p:spPr>
            <a:xfrm flipV="1">
              <a:off x="4943475" y="3701128"/>
              <a:ext cx="209550" cy="57990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5129" name="Picture 9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5548" y="807242"/>
              <a:ext cx="8236464" cy="3600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2" name="Rectangle 41"/>
            <p:cNvSpPr/>
            <p:nvPr/>
          </p:nvSpPr>
          <p:spPr>
            <a:xfrm>
              <a:off x="2070100" y="650081"/>
              <a:ext cx="2692400" cy="347662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000" dirty="0">
                  <a:solidFill>
                    <a:schemeClr val="tx1"/>
                  </a:solidFill>
                </a:rPr>
                <a:t>Temps de cycle = 80 sec donc poste concerné par les TMS</a:t>
              </a:r>
            </a:p>
          </p:txBody>
        </p:sp>
        <p:cxnSp>
          <p:nvCxnSpPr>
            <p:cNvPr id="45" name="Connecteur droit avec flèche 44"/>
            <p:cNvCxnSpPr/>
            <p:nvPr/>
          </p:nvCxnSpPr>
          <p:spPr>
            <a:xfrm flipH="1">
              <a:off x="1628775" y="823912"/>
              <a:ext cx="577552" cy="47845"/>
            </a:xfrm>
            <a:prstGeom prst="straightConnector1">
              <a:avLst/>
            </a:prstGeom>
            <a:ln>
              <a:solidFill>
                <a:srgbClr val="7030A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Rectangle 43"/>
            <p:cNvSpPr/>
            <p:nvPr/>
          </p:nvSpPr>
          <p:spPr>
            <a:xfrm>
              <a:off x="2517775" y="4281036"/>
              <a:ext cx="2552700" cy="381452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fr-FR" sz="1000" dirty="0">
                  <a:solidFill>
                    <a:schemeClr val="accent2">
                      <a:lumMod val="75000"/>
                    </a:schemeClr>
                  </a:solidFill>
                </a:rPr>
                <a:t>Si posture maintenue &lt; 45 ° = Cotation 3</a:t>
              </a:r>
            </a:p>
          </p:txBody>
        </p:sp>
        <p:cxnSp>
          <p:nvCxnSpPr>
            <p:cNvPr id="46" name="Connecteur droit avec flèche 45"/>
            <p:cNvCxnSpPr>
              <a:stCxn id="44" idx="1"/>
            </p:cNvCxnSpPr>
            <p:nvPr/>
          </p:nvCxnSpPr>
          <p:spPr>
            <a:xfrm flipH="1" flipV="1">
              <a:off x="952500" y="3081557"/>
              <a:ext cx="1565275" cy="1390205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Connecteur droit avec flèche 46"/>
            <p:cNvCxnSpPr>
              <a:stCxn id="44" idx="1"/>
            </p:cNvCxnSpPr>
            <p:nvPr/>
          </p:nvCxnSpPr>
          <p:spPr>
            <a:xfrm flipH="1" flipV="1">
              <a:off x="1114425" y="3701128"/>
              <a:ext cx="1403350" cy="770634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Rectangle 48"/>
            <p:cNvSpPr/>
            <p:nvPr/>
          </p:nvSpPr>
          <p:spPr>
            <a:xfrm>
              <a:off x="3463926" y="2637057"/>
              <a:ext cx="2006822" cy="495984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fr-FR" sz="1000" dirty="0">
                  <a:solidFill>
                    <a:schemeClr val="accent2">
                      <a:lumMod val="75000"/>
                    </a:schemeClr>
                  </a:solidFill>
                </a:rPr>
                <a:t>Mouvements &lt; à 6 dans le cycle</a:t>
              </a:r>
            </a:p>
            <a:p>
              <a:pPr algn="just"/>
              <a:r>
                <a:rPr lang="fr-FR" sz="1000" dirty="0">
                  <a:solidFill>
                    <a:schemeClr val="accent2">
                      <a:lumMod val="75000"/>
                    </a:schemeClr>
                  </a:solidFill>
                </a:rPr>
                <a:t>donc cotation = 1</a:t>
              </a:r>
            </a:p>
          </p:txBody>
        </p:sp>
        <p:cxnSp>
          <p:nvCxnSpPr>
            <p:cNvPr id="50" name="Connecteur droit avec flèche 49"/>
            <p:cNvCxnSpPr>
              <a:stCxn id="49" idx="2"/>
            </p:cNvCxnSpPr>
            <p:nvPr/>
          </p:nvCxnSpPr>
          <p:spPr>
            <a:xfrm>
              <a:off x="4467337" y="3133041"/>
              <a:ext cx="16041" cy="281299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Rectangle 50"/>
            <p:cNvSpPr/>
            <p:nvPr/>
          </p:nvSpPr>
          <p:spPr>
            <a:xfrm>
              <a:off x="5619750" y="4226042"/>
              <a:ext cx="2313781" cy="38014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fr-FR" sz="1000" dirty="0">
                  <a:solidFill>
                    <a:srgbClr val="0070C0"/>
                  </a:solidFill>
                </a:rPr>
                <a:t>Pas concerné car ne concerne que les postures maintenues</a:t>
              </a:r>
            </a:p>
          </p:txBody>
        </p:sp>
        <p:cxnSp>
          <p:nvCxnSpPr>
            <p:cNvPr id="52" name="Connecteur droit avec flèche 51"/>
            <p:cNvCxnSpPr/>
            <p:nvPr/>
          </p:nvCxnSpPr>
          <p:spPr>
            <a:xfrm flipH="1" flipV="1">
              <a:off x="5972175" y="3701128"/>
              <a:ext cx="230189" cy="524914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  <p:sp>
          <p:nvSpPr>
            <p:cNvPr id="43" name="Rectangle 42"/>
            <p:cNvSpPr/>
            <p:nvPr/>
          </p:nvSpPr>
          <p:spPr>
            <a:xfrm>
              <a:off x="6756401" y="1795462"/>
              <a:ext cx="2387599" cy="452438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000" dirty="0">
                  <a:solidFill>
                    <a:schemeClr val="tx1"/>
                  </a:solidFill>
                </a:rPr>
                <a:t>Pas de posture assises ni accroupi donc la fréquence et la gravité sont à niveau 1 </a:t>
              </a:r>
              <a:r>
                <a:rPr lang="fr-FR" sz="1000" dirty="0">
                  <a:solidFill>
                    <a:schemeClr val="tx1"/>
                  </a:solidFill>
                  <a:sym typeface="Wingdings" panose="05000000000000000000" pitchFamily="2" charset="2"/>
                </a:rPr>
                <a:t> niveau de pénibilité = 1</a:t>
              </a:r>
              <a:endParaRPr lang="fr-FR" sz="1000" dirty="0">
                <a:solidFill>
                  <a:schemeClr val="tx1"/>
                </a:solidFill>
              </a:endParaRPr>
            </a:p>
          </p:txBody>
        </p:sp>
        <p:sp>
          <p:nvSpPr>
            <p:cNvPr id="63" name="Rectangle 62"/>
            <p:cNvSpPr/>
            <p:nvPr/>
          </p:nvSpPr>
          <p:spPr>
            <a:xfrm>
              <a:off x="6485477" y="2504102"/>
              <a:ext cx="2646617" cy="628939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fr-FR" sz="1000" dirty="0">
                  <a:solidFill>
                    <a:schemeClr val="accent2">
                      <a:lumMod val="75000"/>
                    </a:schemeClr>
                  </a:solidFill>
                </a:rPr>
                <a:t>Il porte une charge de 5 kg non stable, sans poignée et la dépose à plus de 40 cm de profondeur et au sol donc « OUI »</a:t>
              </a:r>
            </a:p>
          </p:txBody>
        </p:sp>
        <p:cxnSp>
          <p:nvCxnSpPr>
            <p:cNvPr id="64" name="Connecteur droit avec flèche 63"/>
            <p:cNvCxnSpPr/>
            <p:nvPr/>
          </p:nvCxnSpPr>
          <p:spPr>
            <a:xfrm flipH="1">
              <a:off x="7134225" y="3133041"/>
              <a:ext cx="58655" cy="281299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Connecteur droit avec flèche 67"/>
            <p:cNvCxnSpPr/>
            <p:nvPr/>
          </p:nvCxnSpPr>
          <p:spPr>
            <a:xfrm flipV="1">
              <a:off x="4762500" y="3614661"/>
              <a:ext cx="424503" cy="666375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8610203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Grille d’EVALUATION TMS - PENIBILITE MM&amp;PP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DD52E7CA-940C-4B6E-9E73-0245BA95FC91}" type="slidenum">
              <a:rPr lang="fr-FR" smtClean="0">
                <a:solidFill>
                  <a:srgbClr val="575756"/>
                </a:solidFill>
              </a:rPr>
              <a:pPr/>
              <a:t>15</a:t>
            </a:fld>
            <a:r>
              <a:rPr lang="fr-FR">
                <a:solidFill>
                  <a:srgbClr val="575756"/>
                </a:solidFill>
              </a:rPr>
              <a:t> /</a:t>
            </a:r>
            <a:endParaRPr lang="fr-FR" dirty="0">
              <a:solidFill>
                <a:srgbClr val="575756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6706" y="552891"/>
            <a:ext cx="3130370" cy="457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Groupe 7"/>
          <p:cNvGrpSpPr/>
          <p:nvPr/>
        </p:nvGrpSpPr>
        <p:grpSpPr>
          <a:xfrm>
            <a:off x="161925" y="1028700"/>
            <a:ext cx="8982076" cy="3197943"/>
            <a:chOff x="161925" y="1028700"/>
            <a:chExt cx="8982076" cy="3197943"/>
          </a:xfrm>
          <a:solidFill>
            <a:schemeClr val="bg1"/>
          </a:solidFill>
        </p:grpSpPr>
        <p:pic>
          <p:nvPicPr>
            <p:cNvPr id="9" name="Picture 4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925" y="1028700"/>
              <a:ext cx="8982076" cy="3197943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0" name="ZoneTexte 9"/>
            <p:cNvSpPr txBox="1"/>
            <p:nvPr/>
          </p:nvSpPr>
          <p:spPr>
            <a:xfrm>
              <a:off x="3191291" y="3821265"/>
              <a:ext cx="506870" cy="169277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fr-FR" sz="500" dirty="0"/>
                <a:t>Tonnage = </a:t>
              </a:r>
            </a:p>
          </p:txBody>
        </p:sp>
      </p:grpSp>
      <p:sp>
        <p:nvSpPr>
          <p:cNvPr id="7" name="Ellipse 6"/>
          <p:cNvSpPr/>
          <p:nvPr/>
        </p:nvSpPr>
        <p:spPr>
          <a:xfrm>
            <a:off x="310551" y="4356340"/>
            <a:ext cx="3640347" cy="787160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06585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4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DD52E7CA-940C-4B6E-9E73-0245BA95FC91}" type="slidenum">
              <a:rPr lang="fr-FR" smtClean="0">
                <a:solidFill>
                  <a:srgbClr val="575756"/>
                </a:solidFill>
              </a:rPr>
              <a:pPr/>
              <a:t>16</a:t>
            </a:fld>
            <a:r>
              <a:rPr lang="fr-FR">
                <a:solidFill>
                  <a:srgbClr val="575756"/>
                </a:solidFill>
              </a:rPr>
              <a:t> /</a:t>
            </a:r>
            <a:endParaRPr lang="fr-FR" dirty="0">
              <a:solidFill>
                <a:srgbClr val="575756"/>
              </a:solidFill>
            </a:endParaRPr>
          </a:p>
        </p:txBody>
      </p:sp>
      <p:sp>
        <p:nvSpPr>
          <p:cNvPr id="10" name="Titre 1"/>
          <p:cNvSpPr>
            <a:spLocks noGrp="1"/>
          </p:cNvSpPr>
          <p:nvPr>
            <p:ph type="title"/>
          </p:nvPr>
        </p:nvSpPr>
        <p:spPr>
          <a:xfrm>
            <a:off x="791999" y="170202"/>
            <a:ext cx="8172000" cy="261610"/>
          </a:xfrm>
        </p:spPr>
        <p:txBody>
          <a:bodyPr/>
          <a:lstStyle/>
          <a:p>
            <a:r>
              <a:rPr lang="fr-FR" dirty="0"/>
              <a:t>Grille d’EVALUATION TMS - PENIBILITE MM&amp;PP</a:t>
            </a:r>
          </a:p>
        </p:txBody>
      </p:sp>
      <p:sp>
        <p:nvSpPr>
          <p:cNvPr id="11" name="Espace réservé du texte 3"/>
          <p:cNvSpPr>
            <a:spLocks noGrp="1"/>
          </p:cNvSpPr>
          <p:nvPr>
            <p:ph type="body" sz="quarter" idx="13"/>
          </p:nvPr>
        </p:nvSpPr>
        <p:spPr>
          <a:xfrm>
            <a:off x="791998" y="457200"/>
            <a:ext cx="8172000" cy="322262"/>
          </a:xfrm>
        </p:spPr>
        <p:txBody>
          <a:bodyPr/>
          <a:lstStyle/>
          <a:p>
            <a:r>
              <a:rPr lang="fr-FR" dirty="0"/>
              <a:t>Comment renseigner la grille?- PARTIE MANUTENTION MANUELLE</a:t>
            </a:r>
          </a:p>
        </p:txBody>
      </p:sp>
      <p:cxnSp>
        <p:nvCxnSpPr>
          <p:cNvPr id="16" name="Connecteur droit avec flèche 15"/>
          <p:cNvCxnSpPr/>
          <p:nvPr/>
        </p:nvCxnSpPr>
        <p:spPr>
          <a:xfrm flipV="1">
            <a:off x="1981201" y="4105276"/>
            <a:ext cx="0" cy="356707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0" name="ZoneTexte 19"/>
          <p:cNvSpPr txBox="1"/>
          <p:nvPr/>
        </p:nvSpPr>
        <p:spPr>
          <a:xfrm>
            <a:off x="514349" y="4485316"/>
            <a:ext cx="3552825" cy="646331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fr-FR" sz="1200" dirty="0"/>
              <a:t>le tonnage au poste concerne </a:t>
            </a:r>
            <a:r>
              <a:rPr lang="fr-FR" sz="1200" u="sng" dirty="0"/>
              <a:t>toutes les charges confondues</a:t>
            </a:r>
            <a:r>
              <a:rPr lang="fr-FR" sz="1200" dirty="0"/>
              <a:t> et pas seulement les  + de 10Kg </a:t>
            </a:r>
          </a:p>
          <a:p>
            <a:pPr algn="just"/>
            <a:r>
              <a:rPr lang="fr-FR" sz="1200" i="1" dirty="0"/>
              <a:t>( utiliser les données </a:t>
            </a:r>
            <a:r>
              <a:rPr lang="fr-FR" sz="1200" i="1" dirty="0" err="1"/>
              <a:t>process</a:t>
            </a:r>
            <a:r>
              <a:rPr lang="fr-FR" sz="1200" i="1" dirty="0"/>
              <a:t>)</a:t>
            </a:r>
          </a:p>
        </p:txBody>
      </p:sp>
      <p:sp>
        <p:nvSpPr>
          <p:cNvPr id="19" name="Ellipse 18"/>
          <p:cNvSpPr/>
          <p:nvPr/>
        </p:nvSpPr>
        <p:spPr>
          <a:xfrm>
            <a:off x="285750" y="3857625"/>
            <a:ext cx="2771775" cy="247651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6150" name="Picture 6" descr="C:\Users\a4213451\AppData\Local\Microsoft\Windows\Temporary Internet Files\Content.IE5\1M6NEVMU\600px-Panneau_attention.svg[1]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709991">
            <a:off x="387277" y="4334419"/>
            <a:ext cx="254141" cy="211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9" name="Connecteur droit avec flèche 28"/>
          <p:cNvCxnSpPr/>
          <p:nvPr/>
        </p:nvCxnSpPr>
        <p:spPr>
          <a:xfrm flipH="1">
            <a:off x="2619375" y="1337006"/>
            <a:ext cx="981075" cy="387021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grpSp>
        <p:nvGrpSpPr>
          <p:cNvPr id="26" name="Groupe 25"/>
          <p:cNvGrpSpPr/>
          <p:nvPr/>
        </p:nvGrpSpPr>
        <p:grpSpPr>
          <a:xfrm>
            <a:off x="161925" y="1028700"/>
            <a:ext cx="8982076" cy="3197943"/>
            <a:chOff x="161925" y="1028700"/>
            <a:chExt cx="8982076" cy="3197943"/>
          </a:xfrm>
        </p:grpSpPr>
        <p:pic>
          <p:nvPicPr>
            <p:cNvPr id="6148" name="Picture 4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925" y="1028700"/>
              <a:ext cx="8982076" cy="31979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5" name="ZoneTexte 24"/>
            <p:cNvSpPr txBox="1"/>
            <p:nvPr/>
          </p:nvSpPr>
          <p:spPr>
            <a:xfrm>
              <a:off x="3191291" y="3821265"/>
              <a:ext cx="506870" cy="1692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500" dirty="0"/>
                <a:t>Tonnage = </a:t>
              </a:r>
            </a:p>
          </p:txBody>
        </p:sp>
      </p:grpSp>
      <p:sp>
        <p:nvSpPr>
          <p:cNvPr id="28" name="ZoneTexte 27"/>
          <p:cNvSpPr txBox="1"/>
          <p:nvPr/>
        </p:nvSpPr>
        <p:spPr>
          <a:xfrm>
            <a:off x="3600449" y="875341"/>
            <a:ext cx="3552825" cy="461665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fr-FR" sz="1200" dirty="0"/>
              <a:t>Ne concerne que la durée sur du « port de charge » &gt; à 10Kg </a:t>
            </a:r>
            <a:r>
              <a:rPr lang="fr-FR" sz="1200" u="sng" dirty="0"/>
              <a:t>sans moyen de manutention</a:t>
            </a:r>
            <a:endParaRPr lang="fr-FR" sz="1200" i="1" u="sng" dirty="0"/>
          </a:p>
        </p:txBody>
      </p:sp>
      <p:pic>
        <p:nvPicPr>
          <p:cNvPr id="32" name="Picture 6" descr="C:\Users\a4213451\AppData\Local\Microsoft\Windows\Temporary Internet Files\Content.IE5\1M6NEVMU\600px-Panneau_attention.svg[1]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709991">
            <a:off x="3473379" y="766126"/>
            <a:ext cx="254141" cy="211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ZoneTexte 34"/>
          <p:cNvSpPr txBox="1"/>
          <p:nvPr/>
        </p:nvSpPr>
        <p:spPr>
          <a:xfrm>
            <a:off x="4881934" y="4283629"/>
            <a:ext cx="3552825" cy="461665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fr-FR" sz="1200" dirty="0"/>
              <a:t>Cette cotation fréquence ne concerne que le pousser-tirer.</a:t>
            </a:r>
            <a:endParaRPr lang="fr-FR" sz="1200" i="1" dirty="0"/>
          </a:p>
        </p:txBody>
      </p:sp>
      <p:cxnSp>
        <p:nvCxnSpPr>
          <p:cNvPr id="36" name="Connecteur droit avec flèche 35"/>
          <p:cNvCxnSpPr/>
          <p:nvPr/>
        </p:nvCxnSpPr>
        <p:spPr>
          <a:xfrm flipH="1" flipV="1">
            <a:off x="2965837" y="3464559"/>
            <a:ext cx="1916097" cy="81907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9" name="Connecteur droit avec flèche 38"/>
          <p:cNvCxnSpPr/>
          <p:nvPr/>
        </p:nvCxnSpPr>
        <p:spPr>
          <a:xfrm flipH="1" flipV="1">
            <a:off x="5724939" y="3464559"/>
            <a:ext cx="230588" cy="81907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2" name="Connecteur droit avec flèche 41"/>
          <p:cNvCxnSpPr/>
          <p:nvPr/>
        </p:nvCxnSpPr>
        <p:spPr>
          <a:xfrm flipH="1" flipV="1">
            <a:off x="7546243" y="3547583"/>
            <a:ext cx="151510" cy="736046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056899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/>
          <p:cNvSpPr>
            <a:spLocks noGrp="1"/>
          </p:cNvSpPr>
          <p:nvPr>
            <p:ph type="ctrTitle"/>
          </p:nvPr>
        </p:nvSpPr>
        <p:spPr>
          <a:xfrm>
            <a:off x="4994029" y="2292252"/>
            <a:ext cx="3960000" cy="1015663"/>
          </a:xfrm>
        </p:spPr>
        <p:txBody>
          <a:bodyPr/>
          <a:lstStyle/>
          <a:p>
            <a:r>
              <a:rPr lang="fr-FR" dirty="0"/>
              <a:t>FORMATION</a:t>
            </a:r>
            <a:br>
              <a:rPr lang="fr-FR" dirty="0"/>
            </a:br>
            <a:r>
              <a:rPr lang="fr-FR" sz="2000" dirty="0"/>
              <a:t>Comment renseigner la grille?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744045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Grille d’EVALUATION TMS - PENIBILITE MM&amp;PP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DD52E7CA-940C-4B6E-9E73-0245BA95FC91}" type="slidenum">
              <a:rPr lang="fr-FR" smtClean="0">
                <a:solidFill>
                  <a:srgbClr val="575756"/>
                </a:solidFill>
              </a:rPr>
              <a:pPr/>
              <a:t>3</a:t>
            </a:fld>
            <a:r>
              <a:rPr lang="fr-FR">
                <a:solidFill>
                  <a:srgbClr val="575756"/>
                </a:solidFill>
              </a:rPr>
              <a:t> /</a:t>
            </a:r>
            <a:endParaRPr lang="fr-FR" dirty="0">
              <a:solidFill>
                <a:srgbClr val="575756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6706" y="552891"/>
            <a:ext cx="3130370" cy="457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3677076" y="1024755"/>
            <a:ext cx="546692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dirty="0"/>
              <a:t>Grille à utiliser pour chaque analyse de risque afin de faire ressortir :</a:t>
            </a:r>
          </a:p>
          <a:p>
            <a:pPr marL="285750" indent="-285750" algn="just">
              <a:buFontTx/>
              <a:buChar char="-"/>
            </a:pPr>
            <a:r>
              <a:rPr lang="fr-FR" dirty="0"/>
              <a:t>Risque TMS</a:t>
            </a:r>
          </a:p>
          <a:p>
            <a:pPr marL="285750" indent="-285750" algn="just">
              <a:buFontTx/>
              <a:buChar char="-"/>
            </a:pPr>
            <a:r>
              <a:rPr lang="fr-FR" dirty="0"/>
              <a:t>Risque pénibilité sur facteurs «  manutention manuelle » et « postures pénibles »</a:t>
            </a:r>
          </a:p>
        </p:txBody>
      </p:sp>
      <p:sp>
        <p:nvSpPr>
          <p:cNvPr id="3" name="Flèche vers le bas 2"/>
          <p:cNvSpPr/>
          <p:nvPr/>
        </p:nvSpPr>
        <p:spPr>
          <a:xfrm>
            <a:off x="6124354" y="2565881"/>
            <a:ext cx="563526" cy="956930"/>
          </a:xfrm>
          <a:prstGeom prst="downArrow">
            <a:avLst/>
          </a:prstGeom>
          <a:solidFill>
            <a:schemeClr val="accent2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ZoneTexte 4"/>
          <p:cNvSpPr txBox="1"/>
          <p:nvPr/>
        </p:nvSpPr>
        <p:spPr>
          <a:xfrm>
            <a:off x="3806457" y="3522811"/>
            <a:ext cx="51993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b="1" dirty="0">
                <a:solidFill>
                  <a:srgbClr val="00B0F0"/>
                </a:solidFill>
              </a:rPr>
              <a:t>Objectif : </a:t>
            </a:r>
            <a:r>
              <a:rPr lang="fr-FR" dirty="0"/>
              <a:t>les postes à niveaux 3 et 4 seront analysés par un professionnel ergonome afin de faire ressortir un plan d’actions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900682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91999" y="170202"/>
            <a:ext cx="8172000" cy="261610"/>
          </a:xfrm>
        </p:spPr>
        <p:txBody>
          <a:bodyPr/>
          <a:lstStyle/>
          <a:p>
            <a:r>
              <a:rPr lang="fr-FR" dirty="0"/>
              <a:t>Grille d’EVALUATION TMS - PENIBILITE MM&amp;PP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FR" dirty="0"/>
              <a:t>Comment renseigner la grille?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DD52E7CA-940C-4B6E-9E73-0245BA95FC91}" type="slidenum">
              <a:rPr lang="fr-FR" smtClean="0">
                <a:solidFill>
                  <a:srgbClr val="575756"/>
                </a:solidFill>
              </a:rPr>
              <a:pPr/>
              <a:t>4</a:t>
            </a:fld>
            <a:r>
              <a:rPr lang="fr-FR">
                <a:solidFill>
                  <a:srgbClr val="575756"/>
                </a:solidFill>
              </a:rPr>
              <a:t> /</a:t>
            </a:r>
            <a:endParaRPr lang="fr-FR" dirty="0">
              <a:solidFill>
                <a:srgbClr val="575756"/>
              </a:solidFill>
            </a:endParaRP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70" t="3274" r="56015" b="65620"/>
          <a:stretch/>
        </p:blipFill>
        <p:spPr bwMode="auto">
          <a:xfrm>
            <a:off x="489099" y="692391"/>
            <a:ext cx="4338082" cy="4451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Connecteur droit avec flèche 8"/>
          <p:cNvCxnSpPr/>
          <p:nvPr/>
        </p:nvCxnSpPr>
        <p:spPr>
          <a:xfrm flipH="1" flipV="1">
            <a:off x="2737882" y="871871"/>
            <a:ext cx="2812313" cy="41201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ZoneTexte 11"/>
          <p:cNvSpPr txBox="1"/>
          <p:nvPr/>
        </p:nvSpPr>
        <p:spPr>
          <a:xfrm>
            <a:off x="5550193" y="557629"/>
            <a:ext cx="3476847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1400" dirty="0"/>
              <a:t>Il est important de bien mettre:</a:t>
            </a:r>
          </a:p>
          <a:p>
            <a:pPr marL="285750" indent="-285750" algn="just">
              <a:buFontTx/>
              <a:buChar char="-"/>
            </a:pPr>
            <a:r>
              <a:rPr lang="fr-FR" sz="1400" dirty="0"/>
              <a:t>le temps de cycle (min),</a:t>
            </a:r>
          </a:p>
          <a:p>
            <a:pPr algn="just"/>
            <a:r>
              <a:rPr lang="fr-FR" sz="1400" i="1" dirty="0"/>
              <a:t>Attention si le temps de cycle est &lt; à 30sec (les actions techniques sont comptabilisées sur le cumul de 2 min, exemple pour temps de cycle de 6 sec, le nombre de gestes ne serait pas représentatif dans la cotation car &lt; 6 mouvements donc le poste serait côté en zone verte au lieu de la zone rouge)  </a:t>
            </a:r>
          </a:p>
          <a:p>
            <a:pPr marL="285750" indent="-285750" algn="just">
              <a:buFontTx/>
              <a:buChar char="-"/>
            </a:pPr>
            <a:r>
              <a:rPr lang="fr-FR" sz="1400" dirty="0"/>
              <a:t>le libellé du poste de travail</a:t>
            </a:r>
          </a:p>
        </p:txBody>
      </p:sp>
      <p:cxnSp>
        <p:nvCxnSpPr>
          <p:cNvPr id="13" name="Connecteur droit avec flèche 12"/>
          <p:cNvCxnSpPr/>
          <p:nvPr/>
        </p:nvCxnSpPr>
        <p:spPr>
          <a:xfrm flipH="1">
            <a:off x="2737883" y="1283881"/>
            <a:ext cx="2812312" cy="10408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avec flèche 13"/>
          <p:cNvCxnSpPr/>
          <p:nvPr/>
        </p:nvCxnSpPr>
        <p:spPr>
          <a:xfrm flipH="1">
            <a:off x="2737881" y="1283881"/>
            <a:ext cx="2812312" cy="3048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Flèche vers le bas 16"/>
          <p:cNvSpPr/>
          <p:nvPr/>
        </p:nvSpPr>
        <p:spPr>
          <a:xfrm>
            <a:off x="6791546" y="3073869"/>
            <a:ext cx="473148" cy="456140"/>
          </a:xfrm>
          <a:prstGeom prst="downArrow">
            <a:avLst/>
          </a:prstGeom>
          <a:solidFill>
            <a:srgbClr val="CD143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ZoneTexte 17"/>
          <p:cNvSpPr txBox="1"/>
          <p:nvPr/>
        </p:nvSpPr>
        <p:spPr>
          <a:xfrm>
            <a:off x="4922874" y="3530009"/>
            <a:ext cx="42211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Rappel : </a:t>
            </a:r>
          </a:p>
        </p:txBody>
      </p:sp>
      <p:pic>
        <p:nvPicPr>
          <p:cNvPr id="1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7" t="4714" r="79634" b="92269"/>
          <a:stretch/>
        </p:blipFill>
        <p:spPr bwMode="auto">
          <a:xfrm>
            <a:off x="5945469" y="3530009"/>
            <a:ext cx="3081573" cy="744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616699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91999" y="170202"/>
            <a:ext cx="8172000" cy="261610"/>
          </a:xfrm>
        </p:spPr>
        <p:txBody>
          <a:bodyPr/>
          <a:lstStyle/>
          <a:p>
            <a:r>
              <a:rPr lang="fr-FR" dirty="0"/>
              <a:t>Grille d’EVALUATION TMS - PENIBILITE MM&amp;PP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FR" dirty="0"/>
              <a:t>Comment renseigner la grille?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DD52E7CA-940C-4B6E-9E73-0245BA95FC91}" type="slidenum">
              <a:rPr lang="fr-FR" smtClean="0">
                <a:solidFill>
                  <a:srgbClr val="575756"/>
                </a:solidFill>
              </a:rPr>
              <a:pPr/>
              <a:t>5</a:t>
            </a:fld>
            <a:r>
              <a:rPr lang="fr-FR">
                <a:solidFill>
                  <a:srgbClr val="575756"/>
                </a:solidFill>
              </a:rPr>
              <a:t> /</a:t>
            </a:r>
            <a:endParaRPr lang="fr-FR" dirty="0">
              <a:solidFill>
                <a:srgbClr val="575756"/>
              </a:solidFill>
            </a:endParaRPr>
          </a:p>
        </p:txBody>
      </p:sp>
      <p:pic>
        <p:nvPicPr>
          <p:cNvPr id="15" name="Picture 3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4104"/>
          <a:stretch/>
        </p:blipFill>
        <p:spPr bwMode="auto">
          <a:xfrm>
            <a:off x="536073" y="723013"/>
            <a:ext cx="3397974" cy="4270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3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3180" r="57198" b="88522"/>
          <a:stretch/>
        </p:blipFill>
        <p:spPr bwMode="auto">
          <a:xfrm>
            <a:off x="2711302" y="800982"/>
            <a:ext cx="1307805" cy="22824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ZoneTexte 5"/>
          <p:cNvSpPr txBox="1"/>
          <p:nvPr/>
        </p:nvSpPr>
        <p:spPr>
          <a:xfrm>
            <a:off x="4045792" y="1549594"/>
            <a:ext cx="5158596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fr-FR" sz="1400" dirty="0"/>
              <a:t>Cette colonne indique si le type de posture est concerné: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fr-FR" sz="1400" dirty="0"/>
              <a:t>soit par la pénibilité ( position assise ou accroupie par exemple), 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fr-FR" sz="1400" dirty="0"/>
              <a:t>soit par les TMS ( cou, coude, mains/poignets par exemple) 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fr-FR" sz="1400" dirty="0"/>
              <a:t>soit par les deux ( dos, épaule par exemple)</a:t>
            </a:r>
          </a:p>
        </p:txBody>
      </p:sp>
      <p:cxnSp>
        <p:nvCxnSpPr>
          <p:cNvPr id="21" name="Connecteur droit avec flèche 20"/>
          <p:cNvCxnSpPr/>
          <p:nvPr/>
        </p:nvCxnSpPr>
        <p:spPr>
          <a:xfrm>
            <a:off x="1881963" y="1180214"/>
            <a:ext cx="1143000" cy="69623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192933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91999" y="170202"/>
            <a:ext cx="8172000" cy="261610"/>
          </a:xfrm>
        </p:spPr>
        <p:txBody>
          <a:bodyPr/>
          <a:lstStyle/>
          <a:p>
            <a:r>
              <a:rPr lang="fr-FR" dirty="0"/>
              <a:t>Grille d’EVALUATION TMS - PENIBILITE MM&amp;PP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FR" dirty="0"/>
              <a:t>Comment renseigner la grille?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DD52E7CA-940C-4B6E-9E73-0245BA95FC91}" type="slidenum">
              <a:rPr lang="fr-FR" smtClean="0">
                <a:solidFill>
                  <a:srgbClr val="575756"/>
                </a:solidFill>
              </a:rPr>
              <a:pPr/>
              <a:t>6</a:t>
            </a:fld>
            <a:r>
              <a:rPr lang="fr-FR">
                <a:solidFill>
                  <a:srgbClr val="575756"/>
                </a:solidFill>
              </a:rPr>
              <a:t> /</a:t>
            </a:r>
            <a:endParaRPr lang="fr-FR" dirty="0">
              <a:solidFill>
                <a:srgbClr val="575756"/>
              </a:solidFill>
            </a:endParaRPr>
          </a:p>
        </p:txBody>
      </p:sp>
      <p:pic>
        <p:nvPicPr>
          <p:cNvPr id="15" name="Picture 3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4104"/>
          <a:stretch/>
        </p:blipFill>
        <p:spPr bwMode="auto">
          <a:xfrm>
            <a:off x="536073" y="723013"/>
            <a:ext cx="3397974" cy="4270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3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2175" r="41163" b="88522"/>
          <a:stretch/>
        </p:blipFill>
        <p:spPr bwMode="auto">
          <a:xfrm>
            <a:off x="2477387" y="873442"/>
            <a:ext cx="2264734" cy="22824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1" name="Connecteur droit avec flèche 20"/>
          <p:cNvCxnSpPr/>
          <p:nvPr/>
        </p:nvCxnSpPr>
        <p:spPr>
          <a:xfrm>
            <a:off x="2235060" y="988828"/>
            <a:ext cx="1050400" cy="66985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ZoneTexte 10"/>
          <p:cNvSpPr txBox="1"/>
          <p:nvPr/>
        </p:nvSpPr>
        <p:spPr>
          <a:xfrm>
            <a:off x="4816550" y="625689"/>
            <a:ext cx="423175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Pour déterminer la fréquence, il faut connaitre le temps de cycle.</a:t>
            </a:r>
          </a:p>
          <a:p>
            <a:r>
              <a:rPr lang="fr-FR" sz="1400" dirty="0"/>
              <a:t>Si le temps de cycle est &gt; à 2min, on ne se préoccupe pas de la fréquence TMS. On regarde alors uniquement la fréquence de la pénibilité qui n’a que 2 niveaux ( 1 et 4). </a:t>
            </a:r>
          </a:p>
          <a:p>
            <a:r>
              <a:rPr lang="fr-FR" sz="1400" dirty="0"/>
              <a:t>Pour un type de posture nous serons concerné soit par les TMS, soit par la pénibilité. Nous ne rencontrerons pas les deux.</a:t>
            </a:r>
          </a:p>
          <a:p>
            <a:r>
              <a:rPr lang="fr-FR" sz="1400" dirty="0"/>
              <a:t>Cependant sur l’ensemble du poste, nous pourrons avoir un risque TMS et un risque pénibilité associés qui ne correspondront pas aux mêmes postures.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4093536" y="3371664"/>
            <a:ext cx="488034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1200" i="1" dirty="0"/>
              <a:t>Ex: sur un poste de travail ou le temps de cycle est ≤ 2 min l’opérateur peut avoir des postures statiques ( maintenues) sur le dos et faire 9 mouvements de l’épaule par cycle.</a:t>
            </a:r>
          </a:p>
          <a:p>
            <a:pPr algn="just"/>
            <a:r>
              <a:rPr lang="fr-FR" sz="1200" i="1" dirty="0"/>
              <a:t>Sur le dos il aura une fréquence de 4 ( posture statique ≥ 4 sec) et une fréquence de 3 sur les épaules car 9 mouvements par cycle.</a:t>
            </a:r>
          </a:p>
          <a:p>
            <a:pPr algn="just"/>
            <a:r>
              <a:rPr lang="fr-FR" sz="1200" i="1" dirty="0"/>
              <a:t>Sur le poste il sera concerné par les 2 facteurs.</a:t>
            </a:r>
          </a:p>
          <a:p>
            <a:pPr algn="just"/>
            <a:endParaRPr lang="fr-FR" sz="1200" dirty="0"/>
          </a:p>
        </p:txBody>
      </p:sp>
    </p:spTree>
    <p:extLst>
      <p:ext uri="{BB962C8B-B14F-4D97-AF65-F5344CB8AC3E}">
        <p14:creationId xmlns:p14="http://schemas.microsoft.com/office/powerpoint/2010/main" val="11570491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91999" y="170202"/>
            <a:ext cx="8172000" cy="261610"/>
          </a:xfrm>
        </p:spPr>
        <p:txBody>
          <a:bodyPr/>
          <a:lstStyle/>
          <a:p>
            <a:r>
              <a:rPr lang="fr-FR" dirty="0"/>
              <a:t>Grille d’EVALUATION TMS - PENIBILITE MM&amp;PP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FR" dirty="0"/>
              <a:t>Comment renseigner la grille?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DD52E7CA-940C-4B6E-9E73-0245BA95FC91}" type="slidenum">
              <a:rPr lang="fr-FR" smtClean="0">
                <a:solidFill>
                  <a:srgbClr val="575756"/>
                </a:solidFill>
              </a:rPr>
              <a:pPr/>
              <a:t>7</a:t>
            </a:fld>
            <a:r>
              <a:rPr lang="fr-FR">
                <a:solidFill>
                  <a:srgbClr val="575756"/>
                </a:solidFill>
              </a:rPr>
              <a:t> /</a:t>
            </a:r>
            <a:endParaRPr lang="fr-FR" dirty="0">
              <a:solidFill>
                <a:srgbClr val="575756"/>
              </a:solidFill>
            </a:endParaRPr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6402" b="65211"/>
          <a:stretch/>
        </p:blipFill>
        <p:spPr bwMode="auto">
          <a:xfrm>
            <a:off x="2113299" y="694658"/>
            <a:ext cx="5542206" cy="44356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7901" t="3275" r="36881" b="91146"/>
          <a:stretch/>
        </p:blipFill>
        <p:spPr bwMode="auto">
          <a:xfrm>
            <a:off x="7028184" y="1637414"/>
            <a:ext cx="1658680" cy="2594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4" name="Connecteur droit avec flèche 13"/>
          <p:cNvCxnSpPr/>
          <p:nvPr/>
        </p:nvCxnSpPr>
        <p:spPr>
          <a:xfrm>
            <a:off x="7332324" y="1323753"/>
            <a:ext cx="408242" cy="66985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avec flèche 16"/>
          <p:cNvCxnSpPr/>
          <p:nvPr/>
        </p:nvCxnSpPr>
        <p:spPr>
          <a:xfrm flipH="1" flipV="1">
            <a:off x="4242454" y="2147777"/>
            <a:ext cx="3206828" cy="9483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avec flèche 17"/>
          <p:cNvCxnSpPr/>
          <p:nvPr/>
        </p:nvCxnSpPr>
        <p:spPr>
          <a:xfrm flipH="1">
            <a:off x="4242454" y="2242615"/>
            <a:ext cx="3206828" cy="109560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ZoneTexte 18"/>
          <p:cNvSpPr txBox="1"/>
          <p:nvPr/>
        </p:nvSpPr>
        <p:spPr>
          <a:xfrm>
            <a:off x="-1" y="792126"/>
            <a:ext cx="21133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1600" dirty="0"/>
              <a:t>La gravité se détermine comme suit </a:t>
            </a:r>
            <a:r>
              <a:rPr lang="fr-FR" sz="1600" dirty="0">
                <a:sym typeface="Wingdings" panose="05000000000000000000" pitchFamily="2" charset="2"/>
              </a:rPr>
              <a:t></a:t>
            </a:r>
            <a:endParaRPr lang="fr-FR" sz="1600" dirty="0"/>
          </a:p>
          <a:p>
            <a:pPr algn="just"/>
            <a:r>
              <a:rPr lang="fr-FR" sz="1600" dirty="0"/>
              <a:t>Elle dépend des angles d’adoption des postures.</a:t>
            </a:r>
          </a:p>
          <a:p>
            <a:pPr algn="just"/>
            <a:r>
              <a:rPr lang="fr-FR" sz="1600" dirty="0"/>
              <a:t>Le cumul de plusieurs postures et/ ou les </a:t>
            </a:r>
            <a:r>
              <a:rPr lang="fr-FR" sz="1600" dirty="0">
                <a:hlinkClick r:id="rId4" action="ppaction://hlinksldjump"/>
              </a:rPr>
              <a:t>facteurs aggravants</a:t>
            </a:r>
            <a:r>
              <a:rPr lang="fr-FR" sz="1600" dirty="0"/>
              <a:t> placent la gravité en niveau 4.</a:t>
            </a:r>
          </a:p>
        </p:txBody>
      </p:sp>
    </p:spTree>
    <p:extLst>
      <p:ext uri="{BB962C8B-B14F-4D97-AF65-F5344CB8AC3E}">
        <p14:creationId xmlns:p14="http://schemas.microsoft.com/office/powerpoint/2010/main" val="15189889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4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DD52E7CA-940C-4B6E-9E73-0245BA95FC91}" type="slidenum">
              <a:rPr lang="fr-FR" smtClean="0">
                <a:solidFill>
                  <a:srgbClr val="575756"/>
                </a:solidFill>
              </a:rPr>
              <a:pPr/>
              <a:t>8</a:t>
            </a:fld>
            <a:r>
              <a:rPr lang="fr-FR">
                <a:solidFill>
                  <a:srgbClr val="575756"/>
                </a:solidFill>
              </a:rPr>
              <a:t> /</a:t>
            </a:r>
            <a:endParaRPr lang="fr-FR" dirty="0">
              <a:solidFill>
                <a:srgbClr val="575756"/>
              </a:solidFill>
            </a:endParaRPr>
          </a:p>
        </p:txBody>
      </p:sp>
      <p:grpSp>
        <p:nvGrpSpPr>
          <p:cNvPr id="7" name="Groupe 6"/>
          <p:cNvGrpSpPr/>
          <p:nvPr/>
        </p:nvGrpSpPr>
        <p:grpSpPr>
          <a:xfrm>
            <a:off x="1316990" y="1401128"/>
            <a:ext cx="767715" cy="1603363"/>
            <a:chOff x="-34503" y="0"/>
            <a:chExt cx="767751" cy="1603928"/>
          </a:xfrm>
        </p:grpSpPr>
        <p:sp>
          <p:nvSpPr>
            <p:cNvPr id="19" name="Zone de texte 2"/>
            <p:cNvSpPr txBox="1">
              <a:spLocks noChangeArrowheads="1"/>
            </p:cNvSpPr>
            <p:nvPr/>
          </p:nvSpPr>
          <p:spPr bwMode="auto">
            <a:xfrm>
              <a:off x="-34503" y="0"/>
              <a:ext cx="767751" cy="241539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1000"/>
                </a:spcAft>
              </a:pPr>
              <a:r>
                <a:rPr lang="fr-FR" sz="1100">
                  <a:effectLst/>
                  <a:latin typeface="Calibri"/>
                  <a:ea typeface="Calibri"/>
                  <a:cs typeface="Times New Roman"/>
                </a:rPr>
                <a:t>Epaules : </a:t>
              </a:r>
            </a:p>
          </p:txBody>
        </p:sp>
        <p:pic>
          <p:nvPicPr>
            <p:cNvPr id="20" name="Image 19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82370"/>
            <a:stretch/>
          </p:blipFill>
          <p:spPr bwMode="auto">
            <a:xfrm>
              <a:off x="0" y="292713"/>
              <a:ext cx="715992" cy="1311215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grpSp>
        <p:nvGrpSpPr>
          <p:cNvPr id="8" name="Groupe 7"/>
          <p:cNvGrpSpPr/>
          <p:nvPr/>
        </p:nvGrpSpPr>
        <p:grpSpPr>
          <a:xfrm>
            <a:off x="2774950" y="1401763"/>
            <a:ext cx="2523489" cy="2340608"/>
            <a:chOff x="630016" y="0"/>
            <a:chExt cx="2525579" cy="2342132"/>
          </a:xfrm>
        </p:grpSpPr>
        <p:sp>
          <p:nvSpPr>
            <p:cNvPr id="14" name="Zone de texte 2"/>
            <p:cNvSpPr txBox="1">
              <a:spLocks noChangeArrowheads="1"/>
            </p:cNvSpPr>
            <p:nvPr/>
          </p:nvSpPr>
          <p:spPr bwMode="auto">
            <a:xfrm>
              <a:off x="630016" y="0"/>
              <a:ext cx="1198880" cy="31051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1000"/>
                </a:spcAft>
              </a:pPr>
              <a:r>
                <a:rPr lang="fr-FR" sz="1100">
                  <a:effectLst/>
                  <a:latin typeface="Calibri"/>
                  <a:ea typeface="Calibri"/>
                  <a:cs typeface="Times New Roman"/>
                </a:rPr>
                <a:t>Mains /poignets :  </a:t>
              </a:r>
            </a:p>
          </p:txBody>
        </p:sp>
        <p:grpSp>
          <p:nvGrpSpPr>
            <p:cNvPr id="15" name="Groupe 14"/>
            <p:cNvGrpSpPr/>
            <p:nvPr/>
          </p:nvGrpSpPr>
          <p:grpSpPr>
            <a:xfrm>
              <a:off x="707207" y="386484"/>
              <a:ext cx="2448388" cy="1955648"/>
              <a:chOff x="707207" y="50054"/>
              <a:chExt cx="2448388" cy="1955648"/>
            </a:xfrm>
          </p:grpSpPr>
          <p:pic>
            <p:nvPicPr>
              <p:cNvPr id="16" name="Image 15"/>
              <p:cNvPicPr>
                <a:picLocks noChangeAspect="1"/>
              </p:cNvPicPr>
              <p:nvPr/>
            </p:nvPicPr>
            <p:blipFill rotWithShape="1"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71739" t="76777"/>
              <a:stretch/>
            </p:blipFill>
            <p:spPr bwMode="auto">
              <a:xfrm>
                <a:off x="1967899" y="1225825"/>
                <a:ext cx="1001734" cy="680502"/>
              </a:xfrm>
              <a:prstGeom prst="rect">
                <a:avLst/>
              </a:prstGeom>
              <a:noFill/>
              <a:ln>
                <a:noFill/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  <p:pic>
            <p:nvPicPr>
              <p:cNvPr id="17" name="Image 16"/>
              <p:cNvPicPr>
                <a:picLocks noChangeAspect="1"/>
              </p:cNvPicPr>
              <p:nvPr/>
            </p:nvPicPr>
            <p:blipFill rotWithShape="1"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63949" t="37174" b="29383"/>
              <a:stretch/>
            </p:blipFill>
            <p:spPr bwMode="auto">
              <a:xfrm>
                <a:off x="1762720" y="50054"/>
                <a:ext cx="1392875" cy="1064050"/>
              </a:xfrm>
              <a:prstGeom prst="rect">
                <a:avLst/>
              </a:prstGeom>
              <a:noFill/>
              <a:ln>
                <a:noFill/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  <p:pic>
            <p:nvPicPr>
              <p:cNvPr id="18" name="Image 17"/>
              <p:cNvPicPr>
                <a:picLocks noChangeAspect="1"/>
              </p:cNvPicPr>
              <p:nvPr/>
            </p:nvPicPr>
            <p:blipFill rotWithShape="1"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76160"/>
              <a:stretch/>
            </p:blipFill>
            <p:spPr bwMode="auto">
              <a:xfrm>
                <a:off x="707207" y="1130991"/>
                <a:ext cx="732179" cy="874711"/>
              </a:xfrm>
              <a:prstGeom prst="rect">
                <a:avLst/>
              </a:prstGeom>
              <a:noFill/>
              <a:ln>
                <a:noFill/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</p:grpSp>
      </p:grpSp>
      <p:grpSp>
        <p:nvGrpSpPr>
          <p:cNvPr id="9" name="Groupe 8"/>
          <p:cNvGrpSpPr/>
          <p:nvPr/>
        </p:nvGrpSpPr>
        <p:grpSpPr>
          <a:xfrm>
            <a:off x="5912485" y="1444308"/>
            <a:ext cx="1914525" cy="1293495"/>
            <a:chOff x="0" y="0"/>
            <a:chExt cx="1915064" cy="1293962"/>
          </a:xfrm>
        </p:grpSpPr>
        <p:grpSp>
          <p:nvGrpSpPr>
            <p:cNvPr id="10" name="Groupe 9"/>
            <p:cNvGrpSpPr/>
            <p:nvPr/>
          </p:nvGrpSpPr>
          <p:grpSpPr>
            <a:xfrm>
              <a:off x="0" y="0"/>
              <a:ext cx="1023619" cy="1293962"/>
              <a:chOff x="241959" y="-43130"/>
              <a:chExt cx="1024571" cy="1294423"/>
            </a:xfrm>
          </p:grpSpPr>
          <p:sp>
            <p:nvSpPr>
              <p:cNvPr id="12" name="Zone de texte 2"/>
              <p:cNvSpPr txBox="1">
                <a:spLocks noChangeArrowheads="1"/>
              </p:cNvSpPr>
              <p:nvPr/>
            </p:nvSpPr>
            <p:spPr bwMode="auto">
              <a:xfrm>
                <a:off x="276158" y="-43130"/>
                <a:ext cx="767715" cy="241300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rot="0" vert="horz" wrap="square" lIns="91440" tIns="45720" rIns="91440" bIns="45720" anchor="t" anchorCtr="0">
                <a:noAutofit/>
              </a:bodyPr>
              <a:lstStyle/>
              <a:p>
                <a:pPr algn="ctr">
                  <a:lnSpc>
                    <a:spcPct val="115000"/>
                  </a:lnSpc>
                  <a:spcAft>
                    <a:spcPts val="1000"/>
                  </a:spcAft>
                </a:pPr>
                <a:r>
                  <a:rPr lang="fr-FR" sz="1100">
                    <a:effectLst/>
                    <a:latin typeface="Calibri"/>
                    <a:ea typeface="Calibri"/>
                    <a:cs typeface="Times New Roman"/>
                  </a:rPr>
                  <a:t>Coudes :  </a:t>
                </a:r>
              </a:p>
            </p:txBody>
          </p:sp>
          <p:pic>
            <p:nvPicPr>
              <p:cNvPr id="13" name="Image 12"/>
              <p:cNvPicPr>
                <a:picLocks noChangeAspect="1"/>
              </p:cNvPicPr>
              <p:nvPr/>
            </p:nvPicPr>
            <p:blipFill rotWithShape="1">
              <a:blip r:embed="rId6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66489" r="2837" b="55639"/>
              <a:stretch/>
            </p:blipFill>
            <p:spPr bwMode="auto">
              <a:xfrm>
                <a:off x="241959" y="224052"/>
                <a:ext cx="1024571" cy="1027241"/>
              </a:xfrm>
              <a:prstGeom prst="rect">
                <a:avLst/>
              </a:prstGeom>
              <a:noFill/>
              <a:ln>
                <a:noFill/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</p:grpSp>
        <p:pic>
          <p:nvPicPr>
            <p:cNvPr id="11" name="Image 10"/>
            <p:cNvPicPr>
              <a:picLocks noChangeAspect="1"/>
            </p:cNvPicPr>
            <p:nvPr/>
          </p:nvPicPr>
          <p:blipFill rotWithShape="1"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66489" t="46263" r="2837"/>
            <a:stretch/>
          </p:blipFill>
          <p:spPr bwMode="auto">
            <a:xfrm>
              <a:off x="1017917" y="198407"/>
              <a:ext cx="897147" cy="1086928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sp>
        <p:nvSpPr>
          <p:cNvPr id="21" name="Titre 1"/>
          <p:cNvSpPr>
            <a:spLocks noGrp="1"/>
          </p:cNvSpPr>
          <p:nvPr>
            <p:ph type="title"/>
          </p:nvPr>
        </p:nvSpPr>
        <p:spPr>
          <a:xfrm>
            <a:off x="791999" y="170202"/>
            <a:ext cx="8172000" cy="261610"/>
          </a:xfrm>
        </p:spPr>
        <p:txBody>
          <a:bodyPr/>
          <a:lstStyle/>
          <a:p>
            <a:r>
              <a:rPr lang="fr-FR" dirty="0"/>
              <a:t>Grille d’EVALUATION TMS - PENIBILITE MM&amp;PP</a:t>
            </a:r>
          </a:p>
        </p:txBody>
      </p:sp>
      <p:sp>
        <p:nvSpPr>
          <p:cNvPr id="22" name="Espace réservé du texte 3"/>
          <p:cNvSpPr>
            <a:spLocks noGrp="1"/>
          </p:cNvSpPr>
          <p:nvPr>
            <p:ph type="body" sz="quarter" idx="13"/>
          </p:nvPr>
        </p:nvSpPr>
        <p:spPr>
          <a:xfrm>
            <a:off x="791998" y="457200"/>
            <a:ext cx="8172000" cy="322262"/>
          </a:xfrm>
        </p:spPr>
        <p:txBody>
          <a:bodyPr/>
          <a:lstStyle/>
          <a:p>
            <a:r>
              <a:rPr lang="fr-FR" dirty="0"/>
              <a:t>Les facteurs aggravants</a:t>
            </a:r>
          </a:p>
        </p:txBody>
      </p:sp>
      <p:sp>
        <p:nvSpPr>
          <p:cNvPr id="2" name="Ellipse 1">
            <a:hlinkClick r:id="rId8" action="ppaction://hlinksldjump"/>
          </p:cNvPr>
          <p:cNvSpPr/>
          <p:nvPr/>
        </p:nvSpPr>
        <p:spPr>
          <a:xfrm>
            <a:off x="8048445" y="276045"/>
            <a:ext cx="707365" cy="457200"/>
          </a:xfrm>
          <a:prstGeom prst="ellipse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800" dirty="0"/>
              <a:t>Retour</a:t>
            </a:r>
          </a:p>
        </p:txBody>
      </p:sp>
    </p:spTree>
    <p:extLst>
      <p:ext uri="{BB962C8B-B14F-4D97-AF65-F5344CB8AC3E}">
        <p14:creationId xmlns:p14="http://schemas.microsoft.com/office/powerpoint/2010/main" val="17212174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91999" y="170202"/>
            <a:ext cx="8172000" cy="261610"/>
          </a:xfrm>
        </p:spPr>
        <p:txBody>
          <a:bodyPr/>
          <a:lstStyle/>
          <a:p>
            <a:r>
              <a:rPr lang="fr-FR" dirty="0"/>
              <a:t>Grille d’EVALUATION TMS - PENIBILITE MM&amp;PP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FR" dirty="0"/>
              <a:t>Comment renseigner la grille?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DD52E7CA-940C-4B6E-9E73-0245BA95FC91}" type="slidenum">
              <a:rPr lang="fr-FR" smtClean="0">
                <a:solidFill>
                  <a:srgbClr val="575756"/>
                </a:solidFill>
              </a:rPr>
              <a:pPr/>
              <a:t>9</a:t>
            </a:fld>
            <a:r>
              <a:rPr lang="fr-FR">
                <a:solidFill>
                  <a:srgbClr val="575756"/>
                </a:solidFill>
              </a:rPr>
              <a:t> /</a:t>
            </a:r>
            <a:endParaRPr lang="fr-FR" dirty="0">
              <a:solidFill>
                <a:srgbClr val="575756"/>
              </a:solidFill>
            </a:endParaRPr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2498" b="65211"/>
          <a:stretch/>
        </p:blipFill>
        <p:spPr bwMode="auto">
          <a:xfrm>
            <a:off x="337663" y="707882"/>
            <a:ext cx="5882384" cy="44356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2248" t="3848" r="32533" b="91605"/>
          <a:stretch/>
        </p:blipFill>
        <p:spPr bwMode="auto">
          <a:xfrm>
            <a:off x="5570146" y="2925690"/>
            <a:ext cx="1467820" cy="1871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2" name="Connecteur droit avec flèche 11"/>
          <p:cNvCxnSpPr/>
          <p:nvPr/>
        </p:nvCxnSpPr>
        <p:spPr>
          <a:xfrm>
            <a:off x="6111619" y="1323753"/>
            <a:ext cx="0" cy="173842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ZoneTexte 6"/>
          <p:cNvSpPr txBox="1"/>
          <p:nvPr/>
        </p:nvSpPr>
        <p:spPr>
          <a:xfrm>
            <a:off x="6304056" y="415812"/>
            <a:ext cx="283994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1600" dirty="0"/>
              <a:t>La criticité se calcule automatiquement sur le document Excel. </a:t>
            </a:r>
          </a:p>
          <a:p>
            <a:pPr algn="just"/>
            <a:endParaRPr lang="fr-FR" sz="1600" dirty="0"/>
          </a:p>
          <a:p>
            <a:pPr algn="ctr"/>
            <a:r>
              <a:rPr lang="fr-FR" sz="1600" dirty="0"/>
              <a:t>Criticité = </a:t>
            </a:r>
          </a:p>
          <a:p>
            <a:pPr algn="ctr"/>
            <a:r>
              <a:rPr lang="fr-FR" sz="1600" dirty="0"/>
              <a:t>niveau de fréquence * </a:t>
            </a:r>
          </a:p>
          <a:p>
            <a:pPr algn="ctr"/>
            <a:r>
              <a:rPr lang="fr-FR" sz="1600" dirty="0"/>
              <a:t>niveau de gravité. </a:t>
            </a:r>
          </a:p>
          <a:p>
            <a:pPr algn="ctr"/>
            <a:r>
              <a:rPr lang="fr-FR" sz="1600" dirty="0"/>
              <a:t>( idem cotation sécurité)</a:t>
            </a:r>
          </a:p>
        </p:txBody>
      </p:sp>
    </p:spTree>
    <p:extLst>
      <p:ext uri="{BB962C8B-B14F-4D97-AF65-F5344CB8AC3E}">
        <p14:creationId xmlns:p14="http://schemas.microsoft.com/office/powerpoint/2010/main" val="852687476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COUNT" val="13"/>
  <p:tag name="ARTICULATE_PROJECT_OPEN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Basics_Masque Marque Endossée PAM">
  <a:themeElements>
    <a:clrScheme name="SAINT-GOBAIN">
      <a:dk1>
        <a:srgbClr val="575756"/>
      </a:dk1>
      <a:lt1>
        <a:sysClr val="window" lastClr="FFFFFF"/>
      </a:lt1>
      <a:dk2>
        <a:srgbClr val="17428C"/>
      </a:dk2>
      <a:lt2>
        <a:srgbClr val="000000"/>
      </a:lt2>
      <a:accent1>
        <a:srgbClr val="CE1431"/>
      </a:accent1>
      <a:accent2>
        <a:srgbClr val="E5531A"/>
      </a:accent2>
      <a:accent3>
        <a:srgbClr val="67B9B0"/>
      </a:accent3>
      <a:accent4>
        <a:srgbClr val="219CDC"/>
      </a:accent4>
      <a:accent5>
        <a:srgbClr val="17428C"/>
      </a:accent5>
      <a:accent6>
        <a:srgbClr val="000000"/>
      </a:accent6>
      <a:hlink>
        <a:srgbClr val="0000FF"/>
      </a:hlink>
      <a:folHlink>
        <a:srgbClr val="800080"/>
      </a:folHlink>
    </a:clrScheme>
    <a:fontScheme name="Office Classique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Basics_Masque Marque Endossée PAM</Template>
  <TotalTime>719</TotalTime>
  <Words>1126</Words>
  <Application>Microsoft Office PowerPoint</Application>
  <PresentationFormat>Affichage à l'écran (16:9)</PresentationFormat>
  <Paragraphs>112</Paragraphs>
  <Slides>16</Slides>
  <Notes>0</Notes>
  <HiddenSlides>1</HiddenSlides>
  <MMClips>0</MMClips>
  <ScaleCrop>false</ScaleCrop>
  <HeadingPairs>
    <vt:vector size="6" baseType="variant">
      <vt:variant>
        <vt:lpstr>Polices utilisées</vt:lpstr>
      </vt:variant>
      <vt:variant>
        <vt:i4>2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16</vt:i4>
      </vt:variant>
    </vt:vector>
  </HeadingPairs>
  <TitlesOfParts>
    <vt:vector size="19" baseType="lpstr">
      <vt:lpstr>Arial</vt:lpstr>
      <vt:lpstr>Calibri</vt:lpstr>
      <vt:lpstr>Basics_Masque Marque Endossée PAM</vt:lpstr>
      <vt:lpstr>Grille d’EVALUATION TMS-PENIBILITE MM&amp;PP 2016 </vt:lpstr>
      <vt:lpstr>FORMATION Comment renseigner la grille?</vt:lpstr>
      <vt:lpstr>Grille d’EVALUATION TMS - PENIBILITE MM&amp;PP</vt:lpstr>
      <vt:lpstr>Grille d’EVALUATION TMS - PENIBILITE MM&amp;PP</vt:lpstr>
      <vt:lpstr>Grille d’EVALUATION TMS - PENIBILITE MM&amp;PP</vt:lpstr>
      <vt:lpstr>Grille d’EVALUATION TMS - PENIBILITE MM&amp;PP</vt:lpstr>
      <vt:lpstr>Grille d’EVALUATION TMS - PENIBILITE MM&amp;PP</vt:lpstr>
      <vt:lpstr>Grille d’EVALUATION TMS - PENIBILITE MM&amp;PP</vt:lpstr>
      <vt:lpstr>Grille d’EVALUATION TMS - PENIBILITE MM&amp;PP</vt:lpstr>
      <vt:lpstr>Grille d’EVALUATION TMS - PENIBILITE MM&amp;PP</vt:lpstr>
      <vt:lpstr>Grille d’EVALUATION TMS - PENIBILITE MM&amp;PP</vt:lpstr>
      <vt:lpstr>Grille d’EVALUATION TMS - PENIBILITE MM&amp;PP</vt:lpstr>
      <vt:lpstr>Grille d’EVALUATION TMS - PENIBILITE MM&amp;PP</vt:lpstr>
      <vt:lpstr>Grille d’EVALUATION TMS - PENIBILITE MM&amp;PP</vt:lpstr>
      <vt:lpstr>Grille d’EVALUATION TMS - PENIBILITE MM&amp;PP</vt:lpstr>
      <vt:lpstr>Grille d’EVALUATION TMS - PENIBILITE MM&amp;PP</vt:lpstr>
    </vt:vector>
  </TitlesOfParts>
  <Company>SAINT-GOBAIN 1.8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Titre présentation arial corps 26</dc:title>
  <dc:creator>Peudecoeur, Ghislaine</dc:creator>
  <cp:lastModifiedBy>audrey guyot</cp:lastModifiedBy>
  <cp:revision>61</cp:revision>
  <dcterms:created xsi:type="dcterms:W3CDTF">2016-10-03T08:44:46Z</dcterms:created>
  <dcterms:modified xsi:type="dcterms:W3CDTF">2021-08-17T15:04:21Z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E8CF4932-CD9A-47F3-9D22-4209289CBEE7</vt:lpwstr>
  </property>
  <property fmtid="{D5CDD505-2E9C-101B-9397-08002B2CF9AE}" pid="3" name="ArticulatePath">
    <vt:lpwstr>Endorsed Brand</vt:lpwstr>
  </property>
</Properties>
</file>